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7" r:id="rId8"/>
    <p:sldId id="262" r:id="rId9"/>
    <p:sldId id="261" r:id="rId10"/>
    <p:sldId id="263" r:id="rId11"/>
    <p:sldId id="26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utfit Extra Bold" panose="020B0604020202020204" charset="0"/>
      <p:regular r:id="rId18"/>
    </p:embeddedFont>
    <p:embeddedFont>
      <p:font typeface="Arimo" panose="020B060402020202020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446" y="-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4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75303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Методы работы с неуспевающими детьми по математике в 5-6 классах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5058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Презентация посвящена проблеме неуспеваемости по математике среди учеников 5-6 классов. Рассматриваются эффективные методы помощи учащимся, направленные на повышение качества математического образования.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37424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6381869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357342"/>
            <a:ext cx="325897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ru-RU" sz="2200" dirty="0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Выполнила учитель математики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ru-RU" sz="2200" dirty="0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ГБОУ СОШ </a:t>
            </a:r>
            <a:r>
              <a:rPr lang="ru-RU" sz="2200" dirty="0" err="1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им.П.В.Кравцова</a:t>
            </a:r>
            <a:r>
              <a:rPr lang="ru-RU" sz="2200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 </a:t>
            </a:r>
            <a:r>
              <a:rPr lang="ru-RU" sz="2200" dirty="0" err="1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с.Старопохвистнево</a:t>
            </a:r>
            <a:endParaRPr lang="ru-RU" sz="2200" dirty="0" smtClean="0">
              <a:solidFill>
                <a:srgbClr val="2A2742"/>
              </a:solidFill>
              <a:latin typeface="Arimo Bold" pitchFamily="34" charset="0"/>
              <a:ea typeface="Arimo Bold" pitchFamily="34" charset="-122"/>
              <a:cs typeface="Arimo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2200" dirty="0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 </a:t>
            </a:r>
            <a:r>
              <a:rPr lang="en-US" sz="2200" dirty="0" err="1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Лидия</a:t>
            </a:r>
            <a:r>
              <a:rPr lang="ru-RU" sz="2200" dirty="0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 Павловна</a:t>
            </a:r>
            <a:r>
              <a:rPr lang="en-US" sz="2200" dirty="0" smtClean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 </a:t>
            </a:r>
            <a:r>
              <a:rPr lang="en-US" sz="2200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Овчинникова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Дополнительные занятия и консультации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53914" y="3146584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3033236"/>
            <a:ext cx="3868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Дополнительные занятия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352365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Организация занятий для неуспевающих.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22363" y="4680347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566999"/>
            <a:ext cx="48542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Индивидуальные консультации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Консультации по сложным темам.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23553" y="6214110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6100763"/>
            <a:ext cx="32334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Онлайн-образование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659118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Использование онлайн-ресурсов.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468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Заключение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5096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3035975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95096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Комплексный подход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795713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Важность комплексного подхода и индивидуализации.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95096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2629" y="3035975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9509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Сотрудничество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441382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Необходимость сотрудничества учителей, родителей и психологов.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638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143" y="5451396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6385"/>
            <a:ext cx="3482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Перспективы развития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680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Дальнейшее развитие методов работы с неуспевающими учениками.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6527" y="1022367"/>
            <a:ext cx="112968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Диагностика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ru-RU" sz="4450" b="1" dirty="0" smtClean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подготовки к учебному процессу:</a:t>
            </a:r>
          </a:p>
          <a:p>
            <a:pPr marL="0" indent="0">
              <a:lnSpc>
                <a:spcPts val="5550"/>
              </a:lnSpc>
              <a:buNone/>
            </a:pPr>
            <a:endParaRPr lang="ru-RU" sz="4450" b="1" dirty="0">
              <a:solidFill>
                <a:srgbClr val="231971"/>
              </a:solidFill>
            </a:endParaRP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Высокий темп в обучении;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Средний темп в обучении;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Низкий темп в обучении;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err="1" smtClean="0">
                <a:solidFill>
                  <a:srgbClr val="231971"/>
                </a:solidFill>
              </a:rPr>
              <a:t>Неуспевающиеся</a:t>
            </a:r>
            <a:r>
              <a:rPr lang="ru-RU" sz="3200" dirty="0" smtClean="0">
                <a:solidFill>
                  <a:srgbClr val="231971"/>
                </a:solidFill>
              </a:rPr>
              <a:t> обучающиеся.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38" y="2322802"/>
            <a:ext cx="6889172" cy="384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15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2795"/>
            <a:ext cx="112968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Диагностика причин неуспеваемости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8550"/>
            <a:ext cx="32480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Анализ успеваемости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969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Оценки, контрольные работы, тесты – основа анализа. Важно выявить темы, вызывающие трудности.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8550"/>
            <a:ext cx="35628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Диагностические тесты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969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Проверка базовых навыков и знаний – важный этап. Тесты покажут пробелы в знаниях.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8550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Психологическая диагностика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969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Проблемы с вниманием, памятью, мотивацией – это важно. Психолог поможет их выявить.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664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Педагогические подходы к неуспевающим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478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68904" y="3563303"/>
            <a:ext cx="13275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47829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Индивидуализация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32304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Учет особенностей каждого ученика – это ключ. Личный подход помогает лучше.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478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9029" y="3563303"/>
            <a:ext cx="19597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47829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Дифференцированный подход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32304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Использование заданий разного уровня сложности – важно. Задания должны быть по силам.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625661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8543" y="6341626"/>
            <a:ext cx="1935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6256615"/>
            <a:ext cx="40565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Повторение и закрепление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74703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Систематическое повторение пройденного материала – это необходимость. Повторение мать учения.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109125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Мотивация к изучению математики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Положительное отношение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50890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Создание интереса к предмету – это важно. Нужно полюбить математику.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664160"/>
            <a:ext cx="39609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Практическая значимость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154579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Демонстрация применения в жизни – это мотивация. Математика нужна везде.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664160"/>
            <a:ext cx="36802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Поощрение достижений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1545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Отмечать успехи учеников – это стимул. Каждый успех важен.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Индивидуализация обучения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43236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Индивидуальные маршруты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Разработка ИОМ для каждого ученика – личный путь.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39685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Индивидуальные задания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Использование заданий с учетом уровня подготовки.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Работа в группах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Малые группы с учетом уровня подготовки.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291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231971"/>
                </a:solidFill>
              </a:rPr>
              <a:t>Пример этапов решения задач: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Подготовка к решению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Поиска плана решения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Составление плана решения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Осуществление решения</a:t>
            </a:r>
          </a:p>
          <a:p>
            <a:pPr marL="914400" indent="-914400">
              <a:lnSpc>
                <a:spcPts val="5550"/>
              </a:lnSpc>
              <a:buAutoNum type="arabicPeriod"/>
            </a:pPr>
            <a:r>
              <a:rPr lang="ru-RU" sz="3200" dirty="0" smtClean="0">
                <a:solidFill>
                  <a:srgbClr val="231971"/>
                </a:solidFill>
              </a:rPr>
              <a:t>Обсуждение </a:t>
            </a:r>
            <a:r>
              <a:rPr lang="ru-RU" sz="3200" dirty="0" err="1" smtClean="0">
                <a:solidFill>
                  <a:srgbClr val="231971"/>
                </a:solidFill>
              </a:rPr>
              <a:t>найденого</a:t>
            </a:r>
            <a:r>
              <a:rPr lang="ru-RU" sz="3200" dirty="0" smtClean="0">
                <a:solidFill>
                  <a:srgbClr val="231971"/>
                </a:solidFill>
              </a:rPr>
              <a:t> решения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520" b="-2067"/>
          <a:stretch/>
        </p:blipFill>
        <p:spPr bwMode="auto">
          <a:xfrm>
            <a:off x="8771617" y="0"/>
            <a:ext cx="6492627" cy="839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417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Игровые технологии в обучении математике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43388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Математические игры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2786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Использование головоломок и игр.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433882"/>
            <a:ext cx="31238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Компьютерные игры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92430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Применение интерактивных ресурсов.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5683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700117"/>
            <a:ext cx="3828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Образовательные квесты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19053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Создание проектов и квестов.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291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Работа с родителями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Информирование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 успеваемости и проблемах ребенка.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85711" y="4194453"/>
            <a:ext cx="1106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2952274"/>
            <a:ext cx="28527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Совместная работа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44269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Разработка плана действий.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8294" y="3243382"/>
            <a:ext cx="16323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223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Консультации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71380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Проведение семинаров для родителей.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473" y="5969556"/>
            <a:ext cx="1613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389</Words>
  <Application>Microsoft Office PowerPoint</Application>
  <PresentationFormat>Произвольный</PresentationFormat>
  <Paragraphs>94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Outfit Extra Bold</vt:lpstr>
      <vt:lpstr>Arimo Bold</vt:lpstr>
      <vt:lpstr>Arimo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Точка Роста</cp:lastModifiedBy>
  <cp:revision>8</cp:revision>
  <dcterms:created xsi:type="dcterms:W3CDTF">2025-03-03T11:05:16Z</dcterms:created>
  <dcterms:modified xsi:type="dcterms:W3CDTF">2025-03-11T06:35:00Z</dcterms:modified>
</cp:coreProperties>
</file>