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  <p:sldMasterId id="2147483702" r:id="rId28"/>
    <p:sldMasterId id="2147483704" r:id="rId29"/>
    <p:sldMasterId id="2147483706" r:id="rId30"/>
    <p:sldMasterId id="2147483708" r:id="rId31"/>
    <p:sldMasterId id="2147483710" r:id="rId32"/>
    <p:sldMasterId id="2147483712" r:id="rId33"/>
  </p:sldMasterIdLst>
  <p:sldIdLst>
    <p:sldId id="256" r:id="rId34"/>
    <p:sldId id="273" r:id="rId35"/>
    <p:sldId id="257" r:id="rId36"/>
    <p:sldId id="260" r:id="rId37"/>
    <p:sldId id="272" r:id="rId38"/>
    <p:sldId id="261" r:id="rId39"/>
    <p:sldId id="271" r:id="rId40"/>
    <p:sldId id="262" r:id="rId41"/>
    <p:sldId id="263" r:id="rId42"/>
    <p:sldId id="274" r:id="rId43"/>
    <p:sldId id="268" r:id="rId44"/>
    <p:sldId id="264" r:id="rId45"/>
    <p:sldId id="269" r:id="rId46"/>
    <p:sldId id="265" r:id="rId47"/>
    <p:sldId id="270" r:id="rId48"/>
    <p:sldId id="277" r:id="rId49"/>
    <p:sldId id="276" r:id="rId50"/>
    <p:sldId id="279" r:id="rId51"/>
    <p:sldId id="278" r:id="rId52"/>
    <p:sldId id="280" r:id="rId53"/>
    <p:sldId id="266" r:id="rId54"/>
    <p:sldId id="275" r:id="rId55"/>
  </p:sldIdLst>
  <p:sldSz cx="9144000" cy="5143500" type="screen16x9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1" d="100"/>
          <a:sy n="121" d="100"/>
        </p:scale>
        <p:origin x="390" y="1104"/>
      </p:cViewPr>
      <p:guideLst>
        <p:guide orient="horz" pos="1620"/>
        <p:guide pos="2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179080" y="815760"/>
            <a:ext cx="4785120" cy="84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2179080" y="815760"/>
            <a:ext cx="4785120" cy="84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2179080" y="815760"/>
            <a:ext cx="4785120" cy="84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2179080" y="815760"/>
            <a:ext cx="4785120" cy="84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471040" y="1190880"/>
            <a:ext cx="4201560" cy="22802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grpSp>
        <p:nvGrpSpPr>
          <p:cNvPr id="2" name="Google Shape;11;p2"/>
          <p:cNvGrpSpPr/>
          <p:nvPr/>
        </p:nvGrpSpPr>
        <p:grpSpPr>
          <a:xfrm>
            <a:off x="722160" y="4604040"/>
            <a:ext cx="2278440" cy="330120"/>
            <a:chOff x="722160" y="4604040"/>
            <a:chExt cx="2278440" cy="330120"/>
          </a:xfrm>
        </p:grpSpPr>
        <p:sp>
          <p:nvSpPr>
            <p:cNvPr id="3" name="Google Shape;12;p2"/>
            <p:cNvSpPr/>
            <p:nvPr/>
          </p:nvSpPr>
          <p:spPr>
            <a:xfrm flipH="1">
              <a:off x="721800" y="460404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" name="Google Shape;13;p2"/>
            <p:cNvSpPr/>
            <p:nvPr/>
          </p:nvSpPr>
          <p:spPr>
            <a:xfrm flipH="1">
              <a:off x="774000" y="466560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cxnSp>
        <p:nvCxnSpPr>
          <p:cNvPr id="5" name="Google Shape;14;p2"/>
          <p:cNvCxnSpPr/>
          <p:nvPr/>
        </p:nvCxnSpPr>
        <p:spPr>
          <a:xfrm>
            <a:off x="731520" y="4603680"/>
            <a:ext cx="846252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966240" y="1547640"/>
            <a:ext cx="3684240" cy="1417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32080" y="999000"/>
            <a:ext cx="3145320" cy="314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50000" lnSpcReduction="20000"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</a:p>
        </p:txBody>
      </p:sp>
      <p:sp>
        <p:nvSpPr>
          <p:cNvPr id="90" name="Google Shape;212;p19"/>
          <p:cNvSpPr/>
          <p:nvPr/>
        </p:nvSpPr>
        <p:spPr>
          <a:xfrm rot="10800000">
            <a:off x="2700360" y="452628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91" name="Google Shape;213;p19"/>
          <p:cNvSpPr/>
          <p:nvPr/>
        </p:nvSpPr>
        <p:spPr>
          <a:xfrm>
            <a:off x="8380800" y="124488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383840" y="1214280"/>
            <a:ext cx="2255760" cy="979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983120" y="1683000"/>
            <a:ext cx="2255760" cy="979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39360" y="1683000"/>
            <a:ext cx="2255760" cy="979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22520" y="539640"/>
            <a:ext cx="76989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22520" y="1187640"/>
            <a:ext cx="769896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</a:p>
        </p:txBody>
      </p:sp>
      <p:sp>
        <p:nvSpPr>
          <p:cNvPr id="104" name="Google Shape;226;p23"/>
          <p:cNvSpPr/>
          <p:nvPr/>
        </p:nvSpPr>
        <p:spPr>
          <a:xfrm>
            <a:off x="6909120" y="-58428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05" name="Google Shape;227;p23"/>
          <p:cNvSpPr/>
          <p:nvPr/>
        </p:nvSpPr>
        <p:spPr>
          <a:xfrm rot="5400000" flipH="1">
            <a:off x="982080" y="-6264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cxnSp>
        <p:nvCxnSpPr>
          <p:cNvPr id="106" name="Google Shape;228;p23"/>
          <p:cNvCxnSpPr/>
          <p:nvPr/>
        </p:nvCxnSpPr>
        <p:spPr>
          <a:xfrm flipV="1">
            <a:off x="722160" y="-20160"/>
            <a:ext cx="360" cy="462420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107" name="Google Shape;229;p23"/>
          <p:cNvSpPr/>
          <p:nvPr/>
        </p:nvSpPr>
        <p:spPr>
          <a:xfrm>
            <a:off x="8421480" y="168120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108" name="Google Shape;230;p23"/>
          <p:cNvGrpSpPr/>
          <p:nvPr/>
        </p:nvGrpSpPr>
        <p:grpSpPr>
          <a:xfrm>
            <a:off x="1549080" y="4604040"/>
            <a:ext cx="813600" cy="817920"/>
            <a:chOff x="1549080" y="4604040"/>
            <a:chExt cx="813600" cy="817920"/>
          </a:xfrm>
        </p:grpSpPr>
        <p:sp>
          <p:nvSpPr>
            <p:cNvPr id="109" name="Google Shape;231;p23"/>
            <p:cNvSpPr/>
            <p:nvPr/>
          </p:nvSpPr>
          <p:spPr>
            <a:xfrm flipH="1">
              <a:off x="1603440" y="466092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0" name="Google Shape;232;p23"/>
            <p:cNvSpPr/>
            <p:nvPr/>
          </p:nvSpPr>
          <p:spPr>
            <a:xfrm rot="5400000" flipH="1">
              <a:off x="1546920" y="460620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22520" y="539640"/>
            <a:ext cx="76989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112" name="Google Shape;239;p24"/>
          <p:cNvSpPr/>
          <p:nvPr/>
        </p:nvSpPr>
        <p:spPr>
          <a:xfrm rot="16200000">
            <a:off x="-613440" y="137772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113" name="Google Shape;240;p24"/>
          <p:cNvGrpSpPr/>
          <p:nvPr/>
        </p:nvGrpSpPr>
        <p:grpSpPr>
          <a:xfrm>
            <a:off x="6142320" y="4604040"/>
            <a:ext cx="2278440" cy="330120"/>
            <a:chOff x="6142320" y="4604040"/>
            <a:chExt cx="2278440" cy="330120"/>
          </a:xfrm>
        </p:grpSpPr>
        <p:sp>
          <p:nvSpPr>
            <p:cNvPr id="114" name="Google Shape;241;p24"/>
            <p:cNvSpPr/>
            <p:nvPr/>
          </p:nvSpPr>
          <p:spPr>
            <a:xfrm flipH="1">
              <a:off x="6141960" y="460404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15" name="Google Shape;242;p24"/>
            <p:cNvSpPr/>
            <p:nvPr/>
          </p:nvSpPr>
          <p:spPr>
            <a:xfrm flipH="1">
              <a:off x="6194520" y="466560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16" name="Google Shape;243;p24"/>
          <p:cNvSpPr/>
          <p:nvPr/>
        </p:nvSpPr>
        <p:spPr>
          <a:xfrm flipH="1">
            <a:off x="379080" y="374184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cxnSp>
        <p:nvCxnSpPr>
          <p:cNvPr id="117" name="Google Shape;244;p24"/>
          <p:cNvCxnSpPr/>
          <p:nvPr/>
        </p:nvCxnSpPr>
        <p:spPr>
          <a:xfrm>
            <a:off x="-30240" y="4603680"/>
            <a:ext cx="846216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grpSp>
        <p:nvGrpSpPr>
          <p:cNvPr id="118" name="Google Shape;245;p24"/>
          <p:cNvGrpSpPr/>
          <p:nvPr/>
        </p:nvGrpSpPr>
        <p:grpSpPr>
          <a:xfrm>
            <a:off x="8421480" y="0"/>
            <a:ext cx="852480" cy="2172600"/>
            <a:chOff x="8421480" y="0"/>
            <a:chExt cx="852480" cy="2172600"/>
          </a:xfrm>
        </p:grpSpPr>
        <p:cxnSp>
          <p:nvCxnSpPr>
            <p:cNvPr id="119" name="Google Shape;246;p24"/>
            <p:cNvCxnSpPr/>
            <p:nvPr/>
          </p:nvCxnSpPr>
          <p:spPr>
            <a:xfrm flipH="1">
              <a:off x="8421480" y="439920"/>
              <a:ext cx="8528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20" name="Google Shape;247;p24"/>
            <p:cNvCxnSpPr/>
            <p:nvPr/>
          </p:nvCxnSpPr>
          <p:spPr>
            <a:xfrm flipH="1">
              <a:off x="8421480" y="874440"/>
              <a:ext cx="8528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21" name="Google Shape;248;p24"/>
            <p:cNvCxnSpPr/>
            <p:nvPr/>
          </p:nvCxnSpPr>
          <p:spPr>
            <a:xfrm flipH="1">
              <a:off x="8421480" y="1308960"/>
              <a:ext cx="8528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22" name="Google Shape;249;p24"/>
            <p:cNvCxnSpPr/>
            <p:nvPr/>
          </p:nvCxnSpPr>
          <p:spPr>
            <a:xfrm>
              <a:off x="927396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23" name="Google Shape;250;p24"/>
            <p:cNvCxnSpPr/>
            <p:nvPr/>
          </p:nvCxnSpPr>
          <p:spPr>
            <a:xfrm>
              <a:off x="885024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24" name="Google Shape;251;p24"/>
            <p:cNvCxnSpPr/>
            <p:nvPr/>
          </p:nvCxnSpPr>
          <p:spPr>
            <a:xfrm>
              <a:off x="842148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25" name="Google Shape;252;p24"/>
            <p:cNvCxnSpPr/>
            <p:nvPr/>
          </p:nvCxnSpPr>
          <p:spPr>
            <a:xfrm flipH="1">
              <a:off x="8421480" y="1738080"/>
              <a:ext cx="8528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26" name="Google Shape;253;p24"/>
            <p:cNvCxnSpPr/>
            <p:nvPr/>
          </p:nvCxnSpPr>
          <p:spPr>
            <a:xfrm flipH="1">
              <a:off x="8421480" y="2172600"/>
              <a:ext cx="8528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127" name="Google Shape;254;p24"/>
          <p:cNvSpPr/>
          <p:nvPr/>
        </p:nvSpPr>
        <p:spPr>
          <a:xfrm>
            <a:off x="8317800" y="293616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22520" y="539640"/>
            <a:ext cx="76989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grpSp>
        <p:nvGrpSpPr>
          <p:cNvPr id="129" name="Google Shape;261;p25"/>
          <p:cNvGrpSpPr/>
          <p:nvPr/>
        </p:nvGrpSpPr>
        <p:grpSpPr>
          <a:xfrm>
            <a:off x="8232480" y="1836360"/>
            <a:ext cx="813600" cy="817920"/>
            <a:chOff x="8232480" y="1836360"/>
            <a:chExt cx="813600" cy="817920"/>
          </a:xfrm>
        </p:grpSpPr>
        <p:sp>
          <p:nvSpPr>
            <p:cNvPr id="130" name="Google Shape;262;p25"/>
            <p:cNvSpPr/>
            <p:nvPr/>
          </p:nvSpPr>
          <p:spPr>
            <a:xfrm flipH="1">
              <a:off x="8286480" y="189288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1" name="Google Shape;263;p25"/>
            <p:cNvSpPr/>
            <p:nvPr/>
          </p:nvSpPr>
          <p:spPr>
            <a:xfrm rot="5400000" flipH="1">
              <a:off x="8230320" y="183852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32" name="Google Shape;264;p25"/>
          <p:cNvGrpSpPr/>
          <p:nvPr/>
        </p:nvGrpSpPr>
        <p:grpSpPr>
          <a:xfrm>
            <a:off x="6142320" y="4604040"/>
            <a:ext cx="2278440" cy="330120"/>
            <a:chOff x="6142320" y="4604040"/>
            <a:chExt cx="2278440" cy="330120"/>
          </a:xfrm>
        </p:grpSpPr>
        <p:sp>
          <p:nvSpPr>
            <p:cNvPr id="133" name="Google Shape;265;p25"/>
            <p:cNvSpPr/>
            <p:nvPr/>
          </p:nvSpPr>
          <p:spPr>
            <a:xfrm flipH="1">
              <a:off x="6141960" y="460404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34" name="Google Shape;266;p25"/>
            <p:cNvSpPr/>
            <p:nvPr/>
          </p:nvSpPr>
          <p:spPr>
            <a:xfrm flipH="1">
              <a:off x="6194520" y="466560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35" name="Google Shape;267;p25"/>
          <p:cNvSpPr/>
          <p:nvPr/>
        </p:nvSpPr>
        <p:spPr>
          <a:xfrm flipH="1">
            <a:off x="8421480" y="53964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36" name="Google Shape;268;p25"/>
          <p:cNvSpPr/>
          <p:nvPr/>
        </p:nvSpPr>
        <p:spPr>
          <a:xfrm>
            <a:off x="119520" y="114660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37" name="Google Shape;269;p25"/>
          <p:cNvSpPr/>
          <p:nvPr/>
        </p:nvSpPr>
        <p:spPr>
          <a:xfrm>
            <a:off x="1281960" y="-63324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cxnSp>
        <p:nvCxnSpPr>
          <p:cNvPr id="138" name="Google Shape;270;p25"/>
          <p:cNvCxnSpPr/>
          <p:nvPr/>
        </p:nvCxnSpPr>
        <p:spPr>
          <a:xfrm>
            <a:off x="6142680" y="4603680"/>
            <a:ext cx="309564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22520" y="539640"/>
            <a:ext cx="76989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grpSp>
        <p:nvGrpSpPr>
          <p:cNvPr id="140" name="Google Shape;279;p26"/>
          <p:cNvGrpSpPr/>
          <p:nvPr/>
        </p:nvGrpSpPr>
        <p:grpSpPr>
          <a:xfrm>
            <a:off x="722160" y="4604040"/>
            <a:ext cx="2278440" cy="330120"/>
            <a:chOff x="722160" y="4604040"/>
            <a:chExt cx="2278440" cy="330120"/>
          </a:xfrm>
        </p:grpSpPr>
        <p:sp>
          <p:nvSpPr>
            <p:cNvPr id="141" name="Google Shape;280;p26"/>
            <p:cNvSpPr/>
            <p:nvPr/>
          </p:nvSpPr>
          <p:spPr>
            <a:xfrm flipH="1">
              <a:off x="721800" y="460404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42" name="Google Shape;281;p26"/>
            <p:cNvSpPr/>
            <p:nvPr/>
          </p:nvSpPr>
          <p:spPr>
            <a:xfrm flipH="1">
              <a:off x="774000" y="466560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cxnSp>
        <p:nvCxnSpPr>
          <p:cNvPr id="143" name="Google Shape;282;p26"/>
          <p:cNvCxnSpPr/>
          <p:nvPr/>
        </p:nvCxnSpPr>
        <p:spPr>
          <a:xfrm>
            <a:off x="731520" y="4603680"/>
            <a:ext cx="846252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144" name="Google Shape;283;p26"/>
          <p:cNvSpPr/>
          <p:nvPr/>
        </p:nvSpPr>
        <p:spPr>
          <a:xfrm flipH="1">
            <a:off x="8421480" y="374184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45" name="Google Shape;284;p26"/>
          <p:cNvSpPr/>
          <p:nvPr/>
        </p:nvSpPr>
        <p:spPr>
          <a:xfrm>
            <a:off x="7076880" y="-60336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146" name="Google Shape;285;p26"/>
          <p:cNvGrpSpPr/>
          <p:nvPr/>
        </p:nvGrpSpPr>
        <p:grpSpPr>
          <a:xfrm>
            <a:off x="-129960" y="0"/>
            <a:ext cx="852120" cy="2172600"/>
            <a:chOff x="-129960" y="0"/>
            <a:chExt cx="852120" cy="2172600"/>
          </a:xfrm>
        </p:grpSpPr>
        <p:cxnSp>
          <p:nvCxnSpPr>
            <p:cNvPr id="147" name="Google Shape;286;p26"/>
            <p:cNvCxnSpPr/>
            <p:nvPr/>
          </p:nvCxnSpPr>
          <p:spPr>
            <a:xfrm flipH="1">
              <a:off x="-129600" y="439920"/>
              <a:ext cx="8521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48" name="Google Shape;287;p26"/>
            <p:cNvCxnSpPr/>
            <p:nvPr/>
          </p:nvCxnSpPr>
          <p:spPr>
            <a:xfrm flipH="1">
              <a:off x="-129600" y="874440"/>
              <a:ext cx="8521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49" name="Google Shape;288;p26"/>
            <p:cNvCxnSpPr/>
            <p:nvPr/>
          </p:nvCxnSpPr>
          <p:spPr>
            <a:xfrm flipH="1">
              <a:off x="-129600" y="1308960"/>
              <a:ext cx="8521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50" name="Google Shape;289;p26"/>
            <p:cNvCxnSpPr/>
            <p:nvPr/>
          </p:nvCxnSpPr>
          <p:spPr>
            <a:xfrm>
              <a:off x="72216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51" name="Google Shape;290;p26"/>
            <p:cNvCxnSpPr/>
            <p:nvPr/>
          </p:nvCxnSpPr>
          <p:spPr>
            <a:xfrm>
              <a:off x="29880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52" name="Google Shape;291;p26"/>
            <p:cNvCxnSpPr/>
            <p:nvPr/>
          </p:nvCxnSpPr>
          <p:spPr>
            <a:xfrm>
              <a:off x="-12996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53" name="Google Shape;292;p26"/>
            <p:cNvCxnSpPr/>
            <p:nvPr/>
          </p:nvCxnSpPr>
          <p:spPr>
            <a:xfrm flipH="1">
              <a:off x="-129600" y="1738080"/>
              <a:ext cx="8521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54" name="Google Shape;293;p26"/>
            <p:cNvCxnSpPr/>
            <p:nvPr/>
          </p:nvCxnSpPr>
          <p:spPr>
            <a:xfrm flipH="1">
              <a:off x="-129600" y="2172600"/>
              <a:ext cx="8521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155" name="Google Shape;294;p26"/>
          <p:cNvSpPr/>
          <p:nvPr/>
        </p:nvSpPr>
        <p:spPr>
          <a:xfrm>
            <a:off x="8343000" y="134568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722520" y="539640"/>
            <a:ext cx="76989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157" name="Google Shape;303;p27"/>
          <p:cNvSpPr/>
          <p:nvPr/>
        </p:nvSpPr>
        <p:spPr>
          <a:xfrm rot="16200000">
            <a:off x="-613440" y="162936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58" name="Google Shape;304;p27"/>
          <p:cNvSpPr/>
          <p:nvPr/>
        </p:nvSpPr>
        <p:spPr>
          <a:xfrm>
            <a:off x="119520" y="15984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159" name="Google Shape;305;p27"/>
          <p:cNvGrpSpPr/>
          <p:nvPr/>
        </p:nvGrpSpPr>
        <p:grpSpPr>
          <a:xfrm>
            <a:off x="6142320" y="4604040"/>
            <a:ext cx="2278440" cy="330120"/>
            <a:chOff x="6142320" y="4604040"/>
            <a:chExt cx="2278440" cy="330120"/>
          </a:xfrm>
        </p:grpSpPr>
        <p:sp>
          <p:nvSpPr>
            <p:cNvPr id="160" name="Google Shape;306;p27"/>
            <p:cNvSpPr/>
            <p:nvPr/>
          </p:nvSpPr>
          <p:spPr>
            <a:xfrm flipH="1">
              <a:off x="6141960" y="460404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61" name="Google Shape;307;p27"/>
            <p:cNvSpPr/>
            <p:nvPr/>
          </p:nvSpPr>
          <p:spPr>
            <a:xfrm flipH="1">
              <a:off x="6194520" y="466560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62" name="Google Shape;308;p27"/>
          <p:cNvSpPr/>
          <p:nvPr/>
        </p:nvSpPr>
        <p:spPr>
          <a:xfrm flipH="1">
            <a:off x="379080" y="374184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cxnSp>
        <p:nvCxnSpPr>
          <p:cNvPr id="163" name="Google Shape;309;p27"/>
          <p:cNvCxnSpPr/>
          <p:nvPr/>
        </p:nvCxnSpPr>
        <p:spPr>
          <a:xfrm>
            <a:off x="-30240" y="4603680"/>
            <a:ext cx="846216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grpSp>
        <p:nvGrpSpPr>
          <p:cNvPr id="164" name="Google Shape;310;p27"/>
          <p:cNvGrpSpPr/>
          <p:nvPr/>
        </p:nvGrpSpPr>
        <p:grpSpPr>
          <a:xfrm>
            <a:off x="5728680" y="-329400"/>
            <a:ext cx="3414960" cy="868680"/>
            <a:chOff x="5728680" y="-329400"/>
            <a:chExt cx="3414960" cy="868680"/>
          </a:xfrm>
        </p:grpSpPr>
        <p:cxnSp>
          <p:nvCxnSpPr>
            <p:cNvPr id="165" name="Google Shape;311;p27"/>
            <p:cNvCxnSpPr/>
            <p:nvPr/>
          </p:nvCxnSpPr>
          <p:spPr>
            <a:xfrm flipH="1">
              <a:off x="5728680" y="-32940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66" name="Google Shape;312;p27"/>
            <p:cNvCxnSpPr/>
            <p:nvPr/>
          </p:nvCxnSpPr>
          <p:spPr>
            <a:xfrm flipH="1">
              <a:off x="5728680" y="10476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67" name="Google Shape;313;p27"/>
            <p:cNvCxnSpPr/>
            <p:nvPr/>
          </p:nvCxnSpPr>
          <p:spPr>
            <a:xfrm flipH="1">
              <a:off x="5728680" y="53928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68" name="Google Shape;314;p27"/>
            <p:cNvCxnSpPr/>
            <p:nvPr/>
          </p:nvCxnSpPr>
          <p:spPr>
            <a:xfrm>
              <a:off x="871488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69" name="Google Shape;315;p27"/>
            <p:cNvCxnSpPr/>
            <p:nvPr/>
          </p:nvCxnSpPr>
          <p:spPr>
            <a:xfrm>
              <a:off x="828576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70" name="Google Shape;316;p27"/>
            <p:cNvCxnSpPr/>
            <p:nvPr/>
          </p:nvCxnSpPr>
          <p:spPr>
            <a:xfrm>
              <a:off x="786240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71" name="Google Shape;317;p27"/>
            <p:cNvCxnSpPr/>
            <p:nvPr/>
          </p:nvCxnSpPr>
          <p:spPr>
            <a:xfrm>
              <a:off x="743328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72" name="Google Shape;318;p27"/>
            <p:cNvCxnSpPr/>
            <p:nvPr/>
          </p:nvCxnSpPr>
          <p:spPr>
            <a:xfrm>
              <a:off x="700992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73" name="Google Shape;319;p27"/>
            <p:cNvCxnSpPr/>
            <p:nvPr/>
          </p:nvCxnSpPr>
          <p:spPr>
            <a:xfrm>
              <a:off x="658080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74" name="Google Shape;320;p27"/>
            <p:cNvCxnSpPr/>
            <p:nvPr/>
          </p:nvCxnSpPr>
          <p:spPr>
            <a:xfrm>
              <a:off x="615744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75" name="Google Shape;321;p27"/>
            <p:cNvCxnSpPr/>
            <p:nvPr/>
          </p:nvCxnSpPr>
          <p:spPr>
            <a:xfrm>
              <a:off x="572868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22520" y="539640"/>
            <a:ext cx="76989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grpSp>
        <p:nvGrpSpPr>
          <p:cNvPr id="177" name="Google Shape;332;p28"/>
          <p:cNvGrpSpPr/>
          <p:nvPr/>
        </p:nvGrpSpPr>
        <p:grpSpPr>
          <a:xfrm>
            <a:off x="391320" y="540000"/>
            <a:ext cx="330120" cy="2278440"/>
            <a:chOff x="391320" y="540000"/>
            <a:chExt cx="330120" cy="2278440"/>
          </a:xfrm>
        </p:grpSpPr>
        <p:sp>
          <p:nvSpPr>
            <p:cNvPr id="178" name="Google Shape;333;p28"/>
            <p:cNvSpPr/>
            <p:nvPr/>
          </p:nvSpPr>
          <p:spPr>
            <a:xfrm rot="5400000" flipH="1">
              <a:off x="-583200" y="151416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79" name="Google Shape;334;p28"/>
            <p:cNvSpPr/>
            <p:nvPr/>
          </p:nvSpPr>
          <p:spPr>
            <a:xfrm rot="5400000" flipH="1">
              <a:off x="321840" y="72324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cxnSp>
        <p:nvCxnSpPr>
          <p:cNvPr id="180" name="Google Shape;335;p28"/>
          <p:cNvCxnSpPr/>
          <p:nvPr/>
        </p:nvCxnSpPr>
        <p:spPr>
          <a:xfrm flipV="1">
            <a:off x="723600" y="542160"/>
            <a:ext cx="360" cy="46947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181" name="Google Shape;336;p28"/>
          <p:cNvSpPr/>
          <p:nvPr/>
        </p:nvSpPr>
        <p:spPr>
          <a:xfrm rot="16200000" flipH="1">
            <a:off x="982440" y="434448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182" name="Google Shape;337;p28"/>
          <p:cNvGrpSpPr/>
          <p:nvPr/>
        </p:nvGrpSpPr>
        <p:grpSpPr>
          <a:xfrm>
            <a:off x="5728680" y="4603680"/>
            <a:ext cx="3414960" cy="1309320"/>
            <a:chOff x="5728680" y="4603680"/>
            <a:chExt cx="3414960" cy="1309320"/>
          </a:xfrm>
        </p:grpSpPr>
        <p:cxnSp>
          <p:nvCxnSpPr>
            <p:cNvPr id="183" name="Google Shape;338;p28"/>
            <p:cNvCxnSpPr/>
            <p:nvPr/>
          </p:nvCxnSpPr>
          <p:spPr>
            <a:xfrm flipH="1">
              <a:off x="5728680" y="547308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84" name="Google Shape;339;p28"/>
            <p:cNvCxnSpPr/>
            <p:nvPr/>
          </p:nvCxnSpPr>
          <p:spPr>
            <a:xfrm flipH="1">
              <a:off x="5728680" y="503856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85" name="Google Shape;340;p28"/>
            <p:cNvCxnSpPr/>
            <p:nvPr/>
          </p:nvCxnSpPr>
          <p:spPr>
            <a:xfrm flipH="1">
              <a:off x="5728680" y="460404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86" name="Google Shape;341;p28"/>
            <p:cNvCxnSpPr/>
            <p:nvPr/>
          </p:nvCxnSpPr>
          <p:spPr>
            <a:xfrm flipV="1">
              <a:off x="8714880" y="4603680"/>
              <a:ext cx="360" cy="1309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87" name="Google Shape;342;p28"/>
            <p:cNvCxnSpPr/>
            <p:nvPr/>
          </p:nvCxnSpPr>
          <p:spPr>
            <a:xfrm flipV="1">
              <a:off x="8285760" y="4603680"/>
              <a:ext cx="360" cy="1309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88" name="Google Shape;343;p28"/>
            <p:cNvCxnSpPr/>
            <p:nvPr/>
          </p:nvCxnSpPr>
          <p:spPr>
            <a:xfrm flipV="1">
              <a:off x="7862400" y="4603680"/>
              <a:ext cx="360" cy="1309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89" name="Google Shape;344;p28"/>
            <p:cNvCxnSpPr/>
            <p:nvPr/>
          </p:nvCxnSpPr>
          <p:spPr>
            <a:xfrm flipV="1">
              <a:off x="7433280" y="4603680"/>
              <a:ext cx="360" cy="1309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90" name="Google Shape;345;p28"/>
            <p:cNvCxnSpPr/>
            <p:nvPr/>
          </p:nvCxnSpPr>
          <p:spPr>
            <a:xfrm flipV="1">
              <a:off x="7009920" y="4603680"/>
              <a:ext cx="360" cy="1309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91" name="Google Shape;346;p28"/>
            <p:cNvCxnSpPr/>
            <p:nvPr/>
          </p:nvCxnSpPr>
          <p:spPr>
            <a:xfrm flipV="1">
              <a:off x="6580800" y="4603680"/>
              <a:ext cx="360" cy="1309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92" name="Google Shape;347;p28"/>
            <p:cNvCxnSpPr/>
            <p:nvPr/>
          </p:nvCxnSpPr>
          <p:spPr>
            <a:xfrm flipV="1">
              <a:off x="6157440" y="4603680"/>
              <a:ext cx="360" cy="1309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93" name="Google Shape;348;p28"/>
            <p:cNvCxnSpPr/>
            <p:nvPr/>
          </p:nvCxnSpPr>
          <p:spPr>
            <a:xfrm flipV="1">
              <a:off x="5728680" y="4603680"/>
              <a:ext cx="360" cy="1309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194" name="Google Shape;349;p28"/>
          <p:cNvSpPr/>
          <p:nvPr/>
        </p:nvSpPr>
        <p:spPr>
          <a:xfrm>
            <a:off x="8462880" y="12924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95" name="Google Shape;350;p28"/>
          <p:cNvSpPr/>
          <p:nvPr/>
        </p:nvSpPr>
        <p:spPr>
          <a:xfrm rot="5400000">
            <a:off x="8426160" y="235044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939680" y="1752120"/>
            <a:ext cx="5263920" cy="1144080"/>
          </a:xfrm>
          <a:prstGeom prst="rect">
            <a:avLst/>
          </a:prstGeom>
          <a:solidFill>
            <a:schemeClr val="lt1"/>
          </a:solidFill>
          <a:ln w="9360">
            <a:solidFill>
              <a:srgbClr val="000000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72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xx%</a:t>
            </a:r>
            <a:endParaRPr lang="fr-FR" sz="72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grpSp>
        <p:nvGrpSpPr>
          <p:cNvPr id="9" name="Google Shape;116;p11"/>
          <p:cNvGrpSpPr/>
          <p:nvPr/>
        </p:nvGrpSpPr>
        <p:grpSpPr>
          <a:xfrm>
            <a:off x="8421120" y="540000"/>
            <a:ext cx="330120" cy="2278440"/>
            <a:chOff x="8421120" y="540000"/>
            <a:chExt cx="330120" cy="2278440"/>
          </a:xfrm>
        </p:grpSpPr>
        <p:sp>
          <p:nvSpPr>
            <p:cNvPr id="10" name="Google Shape;117;p11"/>
            <p:cNvSpPr/>
            <p:nvPr/>
          </p:nvSpPr>
          <p:spPr>
            <a:xfrm rot="5400000" flipH="1">
              <a:off x="7446600" y="151416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1" name="Google Shape;118;p11"/>
            <p:cNvSpPr/>
            <p:nvPr/>
          </p:nvSpPr>
          <p:spPr>
            <a:xfrm rot="5400000" flipH="1">
              <a:off x="8351640" y="72324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cxnSp>
        <p:nvCxnSpPr>
          <p:cNvPr id="12" name="Google Shape;119;p11"/>
          <p:cNvCxnSpPr/>
          <p:nvPr/>
        </p:nvCxnSpPr>
        <p:spPr>
          <a:xfrm flipV="1">
            <a:off x="8421480" y="542160"/>
            <a:ext cx="360" cy="46947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722520" y="539640"/>
            <a:ext cx="76989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grpSp>
        <p:nvGrpSpPr>
          <p:cNvPr id="197" name="Google Shape;365;p29"/>
          <p:cNvGrpSpPr/>
          <p:nvPr/>
        </p:nvGrpSpPr>
        <p:grpSpPr>
          <a:xfrm>
            <a:off x="722160" y="4604040"/>
            <a:ext cx="2278440" cy="330120"/>
            <a:chOff x="722160" y="4604040"/>
            <a:chExt cx="2278440" cy="330120"/>
          </a:xfrm>
        </p:grpSpPr>
        <p:sp>
          <p:nvSpPr>
            <p:cNvPr id="198" name="Google Shape;366;p29"/>
            <p:cNvSpPr/>
            <p:nvPr/>
          </p:nvSpPr>
          <p:spPr>
            <a:xfrm flipH="1">
              <a:off x="721800" y="460404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99" name="Google Shape;367;p29"/>
            <p:cNvSpPr/>
            <p:nvPr/>
          </p:nvSpPr>
          <p:spPr>
            <a:xfrm flipH="1">
              <a:off x="774000" y="466560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cxnSp>
        <p:nvCxnSpPr>
          <p:cNvPr id="200" name="Google Shape;368;p29"/>
          <p:cNvCxnSpPr/>
          <p:nvPr/>
        </p:nvCxnSpPr>
        <p:spPr>
          <a:xfrm>
            <a:off x="731520" y="4603680"/>
            <a:ext cx="846252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201" name="Google Shape;369;p29"/>
          <p:cNvSpPr/>
          <p:nvPr/>
        </p:nvSpPr>
        <p:spPr>
          <a:xfrm flipH="1">
            <a:off x="8421480" y="374184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202" name="Google Shape;370;p29"/>
          <p:cNvGrpSpPr/>
          <p:nvPr/>
        </p:nvGrpSpPr>
        <p:grpSpPr>
          <a:xfrm>
            <a:off x="0" y="-769680"/>
            <a:ext cx="3414960" cy="1308960"/>
            <a:chOff x="0" y="-769680"/>
            <a:chExt cx="3414960" cy="1308960"/>
          </a:xfrm>
        </p:grpSpPr>
        <p:cxnSp>
          <p:nvCxnSpPr>
            <p:cNvPr id="203" name="Google Shape;371;p29"/>
            <p:cNvCxnSpPr/>
            <p:nvPr/>
          </p:nvCxnSpPr>
          <p:spPr>
            <a:xfrm>
              <a:off x="0" y="9936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04" name="Google Shape;372;p29"/>
            <p:cNvCxnSpPr/>
            <p:nvPr/>
          </p:nvCxnSpPr>
          <p:spPr>
            <a:xfrm>
              <a:off x="0" y="-33480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05" name="Google Shape;373;p29"/>
            <p:cNvCxnSpPr/>
            <p:nvPr/>
          </p:nvCxnSpPr>
          <p:spPr>
            <a:xfrm>
              <a:off x="0" y="53928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06" name="Google Shape;374;p29"/>
            <p:cNvCxnSpPr/>
            <p:nvPr/>
          </p:nvCxnSpPr>
          <p:spPr>
            <a:xfrm flipV="1">
              <a:off x="42876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07" name="Google Shape;375;p29"/>
            <p:cNvCxnSpPr/>
            <p:nvPr/>
          </p:nvCxnSpPr>
          <p:spPr>
            <a:xfrm flipV="1">
              <a:off x="85788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08" name="Google Shape;376;p29"/>
            <p:cNvCxnSpPr/>
            <p:nvPr/>
          </p:nvCxnSpPr>
          <p:spPr>
            <a:xfrm flipV="1">
              <a:off x="128124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09" name="Google Shape;377;p29"/>
            <p:cNvCxnSpPr/>
            <p:nvPr/>
          </p:nvCxnSpPr>
          <p:spPr>
            <a:xfrm flipV="1">
              <a:off x="171036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10" name="Google Shape;378;p29"/>
            <p:cNvCxnSpPr/>
            <p:nvPr/>
          </p:nvCxnSpPr>
          <p:spPr>
            <a:xfrm flipV="1">
              <a:off x="213372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11" name="Google Shape;379;p29"/>
            <p:cNvCxnSpPr/>
            <p:nvPr/>
          </p:nvCxnSpPr>
          <p:spPr>
            <a:xfrm flipV="1">
              <a:off x="256248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12" name="Google Shape;380;p29"/>
            <p:cNvCxnSpPr/>
            <p:nvPr/>
          </p:nvCxnSpPr>
          <p:spPr>
            <a:xfrm flipV="1">
              <a:off x="298620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13" name="Google Shape;381;p29"/>
            <p:cNvCxnSpPr/>
            <p:nvPr/>
          </p:nvCxnSpPr>
          <p:spPr>
            <a:xfrm flipV="1">
              <a:off x="341496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grpSp>
        <p:nvGrpSpPr>
          <p:cNvPr id="214" name="Google Shape;382;p29"/>
          <p:cNvGrpSpPr/>
          <p:nvPr/>
        </p:nvGrpSpPr>
        <p:grpSpPr>
          <a:xfrm>
            <a:off x="8460000" y="1321200"/>
            <a:ext cx="817920" cy="813600"/>
            <a:chOff x="8460000" y="1321200"/>
            <a:chExt cx="817920" cy="813600"/>
          </a:xfrm>
        </p:grpSpPr>
        <p:sp>
          <p:nvSpPr>
            <p:cNvPr id="215" name="Google Shape;383;p29"/>
            <p:cNvSpPr/>
            <p:nvPr/>
          </p:nvSpPr>
          <p:spPr>
            <a:xfrm rot="5400000" flipV="1">
              <a:off x="8516880" y="137520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6" name="Google Shape;384;p29"/>
            <p:cNvSpPr/>
            <p:nvPr/>
          </p:nvSpPr>
          <p:spPr>
            <a:xfrm rot="10800000" flipV="1">
              <a:off x="8460000" y="132120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17" name="Google Shape;385;p29"/>
          <p:cNvSpPr/>
          <p:nvPr/>
        </p:nvSpPr>
        <p:spPr>
          <a:xfrm>
            <a:off x="6064560" y="-65376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18" name="Google Shape;386;p29"/>
          <p:cNvSpPr/>
          <p:nvPr/>
        </p:nvSpPr>
        <p:spPr>
          <a:xfrm>
            <a:off x="59400" y="278028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722520" y="685800"/>
            <a:ext cx="3372120" cy="61200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6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xx%</a:t>
            </a:r>
            <a:endParaRPr lang="fr-FR" sz="36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title"/>
          </p:nvPr>
        </p:nvSpPr>
        <p:spPr>
          <a:xfrm>
            <a:off x="2886120" y="2085840"/>
            <a:ext cx="3372120" cy="61200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6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xx%</a:t>
            </a:r>
            <a:endParaRPr lang="fr-FR" sz="36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title"/>
          </p:nvPr>
        </p:nvSpPr>
        <p:spPr>
          <a:xfrm>
            <a:off x="5049360" y="3485880"/>
            <a:ext cx="3372120" cy="61200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6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xx%</a:t>
            </a:r>
            <a:endParaRPr lang="fr-FR" sz="36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grpSp>
        <p:nvGrpSpPr>
          <p:cNvPr id="222" name="Google Shape;394;p30"/>
          <p:cNvGrpSpPr/>
          <p:nvPr/>
        </p:nvGrpSpPr>
        <p:grpSpPr>
          <a:xfrm>
            <a:off x="6142320" y="4604040"/>
            <a:ext cx="2278440" cy="330120"/>
            <a:chOff x="6142320" y="4604040"/>
            <a:chExt cx="2278440" cy="330120"/>
          </a:xfrm>
        </p:grpSpPr>
        <p:sp>
          <p:nvSpPr>
            <p:cNvPr id="223" name="Google Shape;395;p30"/>
            <p:cNvSpPr/>
            <p:nvPr/>
          </p:nvSpPr>
          <p:spPr>
            <a:xfrm flipH="1">
              <a:off x="6141960" y="460404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24" name="Google Shape;396;p30"/>
            <p:cNvSpPr/>
            <p:nvPr/>
          </p:nvSpPr>
          <p:spPr>
            <a:xfrm flipH="1">
              <a:off x="6194520" y="466560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cxnSp>
        <p:nvCxnSpPr>
          <p:cNvPr id="225" name="Google Shape;397;p30"/>
          <p:cNvCxnSpPr/>
          <p:nvPr/>
        </p:nvCxnSpPr>
        <p:spPr>
          <a:xfrm>
            <a:off x="6142680" y="4603680"/>
            <a:ext cx="309564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226" name="Google Shape;398;p30"/>
          <p:cNvSpPr/>
          <p:nvPr/>
        </p:nvSpPr>
        <p:spPr>
          <a:xfrm flipH="1">
            <a:off x="8421480" y="53964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22520" y="539640"/>
            <a:ext cx="76989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722520" y="1187640"/>
            <a:ext cx="7698960" cy="1183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</a:p>
        </p:txBody>
      </p:sp>
      <p:grpSp>
        <p:nvGrpSpPr>
          <p:cNvPr id="229" name="Google Shape;25;p4"/>
          <p:cNvGrpSpPr/>
          <p:nvPr/>
        </p:nvGrpSpPr>
        <p:grpSpPr>
          <a:xfrm>
            <a:off x="6142320" y="4604040"/>
            <a:ext cx="2278440" cy="330120"/>
            <a:chOff x="6142320" y="4604040"/>
            <a:chExt cx="2278440" cy="330120"/>
          </a:xfrm>
        </p:grpSpPr>
        <p:sp>
          <p:nvSpPr>
            <p:cNvPr id="230" name="Google Shape;26;p4"/>
            <p:cNvSpPr/>
            <p:nvPr/>
          </p:nvSpPr>
          <p:spPr>
            <a:xfrm flipH="1">
              <a:off x="6141960" y="460404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31" name="Google Shape;27;p4"/>
            <p:cNvSpPr/>
            <p:nvPr/>
          </p:nvSpPr>
          <p:spPr>
            <a:xfrm flipH="1">
              <a:off x="6194520" y="466560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32" name="Google Shape;28;p4"/>
          <p:cNvSpPr/>
          <p:nvPr/>
        </p:nvSpPr>
        <p:spPr>
          <a:xfrm flipH="1">
            <a:off x="379080" y="374184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cxnSp>
        <p:nvCxnSpPr>
          <p:cNvPr id="233" name="Google Shape;29;p4"/>
          <p:cNvCxnSpPr/>
          <p:nvPr/>
        </p:nvCxnSpPr>
        <p:spPr>
          <a:xfrm>
            <a:off x="-43920" y="4603680"/>
            <a:ext cx="846216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grpSp>
        <p:nvGrpSpPr>
          <p:cNvPr id="234" name="Google Shape;30;p4"/>
          <p:cNvGrpSpPr/>
          <p:nvPr/>
        </p:nvGrpSpPr>
        <p:grpSpPr>
          <a:xfrm>
            <a:off x="-239760" y="539640"/>
            <a:ext cx="813600" cy="817920"/>
            <a:chOff x="-239760" y="539640"/>
            <a:chExt cx="813600" cy="817920"/>
          </a:xfrm>
        </p:grpSpPr>
        <p:sp>
          <p:nvSpPr>
            <p:cNvPr id="235" name="Google Shape;31;p4"/>
            <p:cNvSpPr/>
            <p:nvPr/>
          </p:nvSpPr>
          <p:spPr>
            <a:xfrm flipH="1">
              <a:off x="-185400" y="59652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36" name="Google Shape;32;p4"/>
            <p:cNvSpPr/>
            <p:nvPr/>
          </p:nvSpPr>
          <p:spPr>
            <a:xfrm rot="5400000" flipH="1">
              <a:off x="-241920" y="54180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37" name="Google Shape;33;p4"/>
          <p:cNvSpPr/>
          <p:nvPr/>
        </p:nvSpPr>
        <p:spPr>
          <a:xfrm>
            <a:off x="8474760" y="203760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238" name="Google Shape;34;p4"/>
          <p:cNvGrpSpPr/>
          <p:nvPr/>
        </p:nvGrpSpPr>
        <p:grpSpPr>
          <a:xfrm>
            <a:off x="5728680" y="-329400"/>
            <a:ext cx="3414960" cy="868680"/>
            <a:chOff x="5728680" y="-329400"/>
            <a:chExt cx="3414960" cy="868680"/>
          </a:xfrm>
        </p:grpSpPr>
        <p:cxnSp>
          <p:nvCxnSpPr>
            <p:cNvPr id="239" name="Google Shape;35;p4"/>
            <p:cNvCxnSpPr/>
            <p:nvPr/>
          </p:nvCxnSpPr>
          <p:spPr>
            <a:xfrm flipH="1">
              <a:off x="5728680" y="-32940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40" name="Google Shape;36;p4"/>
            <p:cNvCxnSpPr/>
            <p:nvPr/>
          </p:nvCxnSpPr>
          <p:spPr>
            <a:xfrm flipH="1">
              <a:off x="5728680" y="10476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41" name="Google Shape;37;p4"/>
            <p:cNvCxnSpPr/>
            <p:nvPr/>
          </p:nvCxnSpPr>
          <p:spPr>
            <a:xfrm flipH="1">
              <a:off x="5728680" y="53928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42" name="Google Shape;38;p4"/>
            <p:cNvCxnSpPr/>
            <p:nvPr/>
          </p:nvCxnSpPr>
          <p:spPr>
            <a:xfrm>
              <a:off x="871488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43" name="Google Shape;39;p4"/>
            <p:cNvCxnSpPr/>
            <p:nvPr/>
          </p:nvCxnSpPr>
          <p:spPr>
            <a:xfrm>
              <a:off x="828576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44" name="Google Shape;40;p4"/>
            <p:cNvCxnSpPr/>
            <p:nvPr/>
          </p:nvCxnSpPr>
          <p:spPr>
            <a:xfrm>
              <a:off x="786240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45" name="Google Shape;41;p4"/>
            <p:cNvCxnSpPr/>
            <p:nvPr/>
          </p:nvCxnSpPr>
          <p:spPr>
            <a:xfrm>
              <a:off x="743328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46" name="Google Shape;42;p4"/>
            <p:cNvCxnSpPr/>
            <p:nvPr/>
          </p:nvCxnSpPr>
          <p:spPr>
            <a:xfrm>
              <a:off x="700992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47" name="Google Shape;43;p4"/>
            <p:cNvCxnSpPr/>
            <p:nvPr/>
          </p:nvCxnSpPr>
          <p:spPr>
            <a:xfrm>
              <a:off x="658080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48" name="Google Shape;44;p4"/>
            <p:cNvCxnSpPr/>
            <p:nvPr/>
          </p:nvCxnSpPr>
          <p:spPr>
            <a:xfrm>
              <a:off x="615744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49" name="Google Shape;45;p4"/>
            <p:cNvCxnSpPr/>
            <p:nvPr/>
          </p:nvCxnSpPr>
          <p:spPr>
            <a:xfrm>
              <a:off x="572868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/>
    <p:bodyStyle/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409;p33"/>
          <p:cNvGrpSpPr/>
          <p:nvPr/>
        </p:nvGrpSpPr>
        <p:grpSpPr>
          <a:xfrm>
            <a:off x="8014680" y="343440"/>
            <a:ext cx="813600" cy="817920"/>
            <a:chOff x="8014680" y="343440"/>
            <a:chExt cx="813600" cy="817920"/>
          </a:xfrm>
        </p:grpSpPr>
        <p:sp>
          <p:nvSpPr>
            <p:cNvPr id="260" name="Google Shape;410;p33"/>
            <p:cNvSpPr/>
            <p:nvPr/>
          </p:nvSpPr>
          <p:spPr>
            <a:xfrm flipH="1">
              <a:off x="8068680" y="40032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61" name="Google Shape;411;p33"/>
            <p:cNvSpPr/>
            <p:nvPr/>
          </p:nvSpPr>
          <p:spPr>
            <a:xfrm rot="5400000" flipH="1">
              <a:off x="8012520" y="34560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262" name="Google Shape;412;p33"/>
          <p:cNvGrpSpPr/>
          <p:nvPr/>
        </p:nvGrpSpPr>
        <p:grpSpPr>
          <a:xfrm>
            <a:off x="0" y="-324000"/>
            <a:ext cx="3414960" cy="863280"/>
            <a:chOff x="0" y="-324000"/>
            <a:chExt cx="3414960" cy="863280"/>
          </a:xfrm>
        </p:grpSpPr>
        <p:cxnSp>
          <p:nvCxnSpPr>
            <p:cNvPr id="263" name="Google Shape;413;p33"/>
            <p:cNvCxnSpPr/>
            <p:nvPr/>
          </p:nvCxnSpPr>
          <p:spPr>
            <a:xfrm>
              <a:off x="0" y="-32400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64" name="Google Shape;414;p33"/>
            <p:cNvCxnSpPr/>
            <p:nvPr/>
          </p:nvCxnSpPr>
          <p:spPr>
            <a:xfrm>
              <a:off x="42876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65" name="Google Shape;415;p33"/>
            <p:cNvCxnSpPr/>
            <p:nvPr/>
          </p:nvCxnSpPr>
          <p:spPr>
            <a:xfrm>
              <a:off x="85788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66" name="Google Shape;416;p33"/>
            <p:cNvCxnSpPr/>
            <p:nvPr/>
          </p:nvCxnSpPr>
          <p:spPr>
            <a:xfrm>
              <a:off x="128124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67" name="Google Shape;417;p33"/>
            <p:cNvCxnSpPr/>
            <p:nvPr/>
          </p:nvCxnSpPr>
          <p:spPr>
            <a:xfrm>
              <a:off x="171036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68" name="Google Shape;418;p33"/>
            <p:cNvCxnSpPr/>
            <p:nvPr/>
          </p:nvCxnSpPr>
          <p:spPr>
            <a:xfrm>
              <a:off x="213372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69" name="Google Shape;419;p33"/>
            <p:cNvCxnSpPr/>
            <p:nvPr/>
          </p:nvCxnSpPr>
          <p:spPr>
            <a:xfrm>
              <a:off x="256284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70" name="Google Shape;420;p33"/>
            <p:cNvCxnSpPr/>
            <p:nvPr/>
          </p:nvCxnSpPr>
          <p:spPr>
            <a:xfrm>
              <a:off x="298620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71" name="Google Shape;421;p33"/>
            <p:cNvCxnSpPr/>
            <p:nvPr/>
          </p:nvCxnSpPr>
          <p:spPr>
            <a:xfrm>
              <a:off x="3414960" y="-322560"/>
              <a:ext cx="360" cy="86220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72" name="Google Shape;422;p33"/>
            <p:cNvCxnSpPr/>
            <p:nvPr/>
          </p:nvCxnSpPr>
          <p:spPr>
            <a:xfrm>
              <a:off x="0" y="10476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73" name="Google Shape;423;p33"/>
            <p:cNvCxnSpPr/>
            <p:nvPr/>
          </p:nvCxnSpPr>
          <p:spPr>
            <a:xfrm>
              <a:off x="0" y="53928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grpSp>
        <p:nvGrpSpPr>
          <p:cNvPr id="274" name="Google Shape;424;p33"/>
          <p:cNvGrpSpPr/>
          <p:nvPr/>
        </p:nvGrpSpPr>
        <p:grpSpPr>
          <a:xfrm>
            <a:off x="6142320" y="4604040"/>
            <a:ext cx="2278440" cy="330120"/>
            <a:chOff x="6142320" y="4604040"/>
            <a:chExt cx="2278440" cy="330120"/>
          </a:xfrm>
        </p:grpSpPr>
        <p:sp>
          <p:nvSpPr>
            <p:cNvPr id="275" name="Google Shape;425;p33"/>
            <p:cNvSpPr/>
            <p:nvPr/>
          </p:nvSpPr>
          <p:spPr>
            <a:xfrm flipH="1">
              <a:off x="6141960" y="460404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76" name="Google Shape;426;p33"/>
            <p:cNvSpPr/>
            <p:nvPr/>
          </p:nvSpPr>
          <p:spPr>
            <a:xfrm flipH="1">
              <a:off x="6194520" y="466560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77" name="Google Shape;427;p33"/>
          <p:cNvSpPr/>
          <p:nvPr/>
        </p:nvSpPr>
        <p:spPr>
          <a:xfrm flipH="1">
            <a:off x="722520" y="374184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cxnSp>
        <p:nvCxnSpPr>
          <p:cNvPr id="278" name="Google Shape;428;p33"/>
          <p:cNvCxnSpPr/>
          <p:nvPr/>
        </p:nvCxnSpPr>
        <p:spPr>
          <a:xfrm>
            <a:off x="-30240" y="4603680"/>
            <a:ext cx="846216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279" name="Google Shape;429;p33"/>
          <p:cNvSpPr/>
          <p:nvPr/>
        </p:nvSpPr>
        <p:spPr>
          <a:xfrm>
            <a:off x="420840" y="265680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80" name="Google Shape;430;p33"/>
          <p:cNvSpPr/>
          <p:nvPr/>
        </p:nvSpPr>
        <p:spPr>
          <a:xfrm>
            <a:off x="5493960" y="-41976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/>
    <p:bodyStyle/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432;p34"/>
          <p:cNvGrpSpPr/>
          <p:nvPr/>
        </p:nvGrpSpPr>
        <p:grpSpPr>
          <a:xfrm>
            <a:off x="153720" y="1320840"/>
            <a:ext cx="813600" cy="817920"/>
            <a:chOff x="153720" y="1320840"/>
            <a:chExt cx="813600" cy="817920"/>
          </a:xfrm>
        </p:grpSpPr>
        <p:sp>
          <p:nvSpPr>
            <p:cNvPr id="282" name="Google Shape;433;p34"/>
            <p:cNvSpPr/>
            <p:nvPr/>
          </p:nvSpPr>
          <p:spPr>
            <a:xfrm flipH="1">
              <a:off x="207720" y="137772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83" name="Google Shape;434;p34"/>
            <p:cNvSpPr/>
            <p:nvPr/>
          </p:nvSpPr>
          <p:spPr>
            <a:xfrm rot="5400000" flipH="1">
              <a:off x="151200" y="132300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284" name="Google Shape;435;p34"/>
          <p:cNvGrpSpPr/>
          <p:nvPr/>
        </p:nvGrpSpPr>
        <p:grpSpPr>
          <a:xfrm>
            <a:off x="8421120" y="540000"/>
            <a:ext cx="330120" cy="2278440"/>
            <a:chOff x="8421120" y="540000"/>
            <a:chExt cx="330120" cy="2278440"/>
          </a:xfrm>
        </p:grpSpPr>
        <p:sp>
          <p:nvSpPr>
            <p:cNvPr id="285" name="Google Shape;436;p34"/>
            <p:cNvSpPr/>
            <p:nvPr/>
          </p:nvSpPr>
          <p:spPr>
            <a:xfrm rot="5400000" flipH="1">
              <a:off x="7446600" y="151416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86" name="Google Shape;437;p34"/>
            <p:cNvSpPr/>
            <p:nvPr/>
          </p:nvSpPr>
          <p:spPr>
            <a:xfrm rot="5400000" flipH="1">
              <a:off x="8351640" y="72324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87" name="Google Shape;438;p34"/>
          <p:cNvSpPr/>
          <p:nvPr/>
        </p:nvSpPr>
        <p:spPr>
          <a:xfrm>
            <a:off x="6055560" y="28872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288" name="Google Shape;439;p34"/>
          <p:cNvGrpSpPr/>
          <p:nvPr/>
        </p:nvGrpSpPr>
        <p:grpSpPr>
          <a:xfrm>
            <a:off x="0" y="2970360"/>
            <a:ext cx="1710360" cy="2172960"/>
            <a:chOff x="0" y="2970360"/>
            <a:chExt cx="1710360" cy="2172960"/>
          </a:xfrm>
        </p:grpSpPr>
        <p:cxnSp>
          <p:nvCxnSpPr>
            <p:cNvPr id="289" name="Google Shape;440;p34"/>
            <p:cNvCxnSpPr/>
            <p:nvPr/>
          </p:nvCxnSpPr>
          <p:spPr>
            <a:xfrm>
              <a:off x="0" y="3410640"/>
              <a:ext cx="171036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90" name="Google Shape;441;p34"/>
            <p:cNvCxnSpPr/>
            <p:nvPr/>
          </p:nvCxnSpPr>
          <p:spPr>
            <a:xfrm>
              <a:off x="0" y="3845160"/>
              <a:ext cx="171036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91" name="Google Shape;442;p34"/>
            <p:cNvCxnSpPr/>
            <p:nvPr/>
          </p:nvCxnSpPr>
          <p:spPr>
            <a:xfrm>
              <a:off x="0" y="4279680"/>
              <a:ext cx="171036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92" name="Google Shape;443;p34"/>
            <p:cNvCxnSpPr/>
            <p:nvPr/>
          </p:nvCxnSpPr>
          <p:spPr>
            <a:xfrm>
              <a:off x="4287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93" name="Google Shape;444;p34"/>
            <p:cNvCxnSpPr/>
            <p:nvPr/>
          </p:nvCxnSpPr>
          <p:spPr>
            <a:xfrm>
              <a:off x="8578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94" name="Google Shape;445;p34"/>
            <p:cNvCxnSpPr/>
            <p:nvPr/>
          </p:nvCxnSpPr>
          <p:spPr>
            <a:xfrm>
              <a:off x="128124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95" name="Google Shape;446;p34"/>
            <p:cNvCxnSpPr/>
            <p:nvPr/>
          </p:nvCxnSpPr>
          <p:spPr>
            <a:xfrm>
              <a:off x="17103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96" name="Google Shape;447;p34"/>
            <p:cNvCxnSpPr/>
            <p:nvPr/>
          </p:nvCxnSpPr>
          <p:spPr>
            <a:xfrm>
              <a:off x="0" y="4708800"/>
              <a:ext cx="171036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97" name="Google Shape;448;p34"/>
            <p:cNvCxnSpPr/>
            <p:nvPr/>
          </p:nvCxnSpPr>
          <p:spPr>
            <a:xfrm>
              <a:off x="0" y="2976120"/>
              <a:ext cx="171036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cxnSp>
        <p:nvCxnSpPr>
          <p:cNvPr id="298" name="Google Shape;449;p34"/>
          <p:cNvCxnSpPr/>
          <p:nvPr/>
        </p:nvCxnSpPr>
        <p:spPr>
          <a:xfrm flipV="1">
            <a:off x="8421480" y="542160"/>
            <a:ext cx="360" cy="46947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299" name="Google Shape;450;p34"/>
          <p:cNvSpPr/>
          <p:nvPr/>
        </p:nvSpPr>
        <p:spPr>
          <a:xfrm rot="16200000" flipH="1">
            <a:off x="7819200" y="400140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300" name="Google Shape;451;p34"/>
          <p:cNvSpPr/>
          <p:nvPr/>
        </p:nvSpPr>
        <p:spPr>
          <a:xfrm>
            <a:off x="2230920" y="-53820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/>
    <p:bodyStyle/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22520" y="539640"/>
            <a:ext cx="76989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grpSp>
        <p:nvGrpSpPr>
          <p:cNvPr id="302" name="Google Shape;50;p5"/>
          <p:cNvGrpSpPr/>
          <p:nvPr/>
        </p:nvGrpSpPr>
        <p:grpSpPr>
          <a:xfrm>
            <a:off x="5728680" y="-769680"/>
            <a:ext cx="3414960" cy="1308960"/>
            <a:chOff x="5728680" y="-769680"/>
            <a:chExt cx="3414960" cy="1308960"/>
          </a:xfrm>
        </p:grpSpPr>
        <p:cxnSp>
          <p:nvCxnSpPr>
            <p:cNvPr id="303" name="Google Shape;51;p5"/>
            <p:cNvCxnSpPr/>
            <p:nvPr/>
          </p:nvCxnSpPr>
          <p:spPr>
            <a:xfrm flipH="1">
              <a:off x="5728680" y="-32940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04" name="Google Shape;52;p5"/>
            <p:cNvCxnSpPr/>
            <p:nvPr/>
          </p:nvCxnSpPr>
          <p:spPr>
            <a:xfrm flipH="1">
              <a:off x="5728680" y="10476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05" name="Google Shape;53;p5"/>
            <p:cNvCxnSpPr/>
            <p:nvPr/>
          </p:nvCxnSpPr>
          <p:spPr>
            <a:xfrm flipH="1">
              <a:off x="5728680" y="53928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06" name="Google Shape;54;p5"/>
            <p:cNvCxnSpPr/>
            <p:nvPr/>
          </p:nvCxnSpPr>
          <p:spPr>
            <a:xfrm>
              <a:off x="871488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07" name="Google Shape;55;p5"/>
            <p:cNvCxnSpPr/>
            <p:nvPr/>
          </p:nvCxnSpPr>
          <p:spPr>
            <a:xfrm>
              <a:off x="828576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08" name="Google Shape;56;p5"/>
            <p:cNvCxnSpPr/>
            <p:nvPr/>
          </p:nvCxnSpPr>
          <p:spPr>
            <a:xfrm>
              <a:off x="786240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09" name="Google Shape;57;p5"/>
            <p:cNvCxnSpPr/>
            <p:nvPr/>
          </p:nvCxnSpPr>
          <p:spPr>
            <a:xfrm>
              <a:off x="743328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10" name="Google Shape;58;p5"/>
            <p:cNvCxnSpPr/>
            <p:nvPr/>
          </p:nvCxnSpPr>
          <p:spPr>
            <a:xfrm>
              <a:off x="700992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11" name="Google Shape;59;p5"/>
            <p:cNvCxnSpPr/>
            <p:nvPr/>
          </p:nvCxnSpPr>
          <p:spPr>
            <a:xfrm>
              <a:off x="658080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12" name="Google Shape;60;p5"/>
            <p:cNvCxnSpPr/>
            <p:nvPr/>
          </p:nvCxnSpPr>
          <p:spPr>
            <a:xfrm>
              <a:off x="615744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13" name="Google Shape;61;p5"/>
            <p:cNvCxnSpPr/>
            <p:nvPr/>
          </p:nvCxnSpPr>
          <p:spPr>
            <a:xfrm>
              <a:off x="5728680" y="-769680"/>
              <a:ext cx="360" cy="1309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314" name="Google Shape;62;p5"/>
          <p:cNvSpPr/>
          <p:nvPr/>
        </p:nvSpPr>
        <p:spPr>
          <a:xfrm rot="5400000">
            <a:off x="8454960" y="154800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cxnSp>
        <p:nvCxnSpPr>
          <p:cNvPr id="315" name="Google Shape;63;p5"/>
          <p:cNvCxnSpPr/>
          <p:nvPr/>
        </p:nvCxnSpPr>
        <p:spPr>
          <a:xfrm>
            <a:off x="731520" y="4603680"/>
            <a:ext cx="846252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316" name="Google Shape;64;p5"/>
          <p:cNvSpPr/>
          <p:nvPr/>
        </p:nvSpPr>
        <p:spPr>
          <a:xfrm flipH="1">
            <a:off x="8421480" y="374184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317" name="Google Shape;65;p5"/>
          <p:cNvGrpSpPr/>
          <p:nvPr/>
        </p:nvGrpSpPr>
        <p:grpSpPr>
          <a:xfrm>
            <a:off x="722160" y="4604040"/>
            <a:ext cx="2278440" cy="330120"/>
            <a:chOff x="722160" y="4604040"/>
            <a:chExt cx="2278440" cy="330120"/>
          </a:xfrm>
        </p:grpSpPr>
        <p:sp>
          <p:nvSpPr>
            <p:cNvPr id="318" name="Google Shape;66;p5"/>
            <p:cNvSpPr/>
            <p:nvPr/>
          </p:nvSpPr>
          <p:spPr>
            <a:xfrm flipH="1">
              <a:off x="721800" y="460404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19" name="Google Shape;67;p5"/>
            <p:cNvSpPr/>
            <p:nvPr/>
          </p:nvSpPr>
          <p:spPr>
            <a:xfrm flipH="1">
              <a:off x="774000" y="466560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/>
    <p:bodyStyle/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722520" y="539640"/>
            <a:ext cx="76989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grpSp>
        <p:nvGrpSpPr>
          <p:cNvPr id="324" name="Google Shape;70;p6"/>
          <p:cNvGrpSpPr/>
          <p:nvPr/>
        </p:nvGrpSpPr>
        <p:grpSpPr>
          <a:xfrm>
            <a:off x="5728680" y="-324000"/>
            <a:ext cx="3414960" cy="863280"/>
            <a:chOff x="5728680" y="-324000"/>
            <a:chExt cx="3414960" cy="863280"/>
          </a:xfrm>
        </p:grpSpPr>
        <p:cxnSp>
          <p:nvCxnSpPr>
            <p:cNvPr id="325" name="Google Shape;71;p6"/>
            <p:cNvCxnSpPr/>
            <p:nvPr/>
          </p:nvCxnSpPr>
          <p:spPr>
            <a:xfrm flipH="1">
              <a:off x="5728680" y="-32400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26" name="Google Shape;72;p6"/>
            <p:cNvCxnSpPr/>
            <p:nvPr/>
          </p:nvCxnSpPr>
          <p:spPr>
            <a:xfrm>
              <a:off x="8714880" y="-324000"/>
              <a:ext cx="360" cy="86364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27" name="Google Shape;73;p6"/>
            <p:cNvCxnSpPr/>
            <p:nvPr/>
          </p:nvCxnSpPr>
          <p:spPr>
            <a:xfrm>
              <a:off x="8285760" y="-324000"/>
              <a:ext cx="360" cy="86364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28" name="Google Shape;74;p6"/>
            <p:cNvCxnSpPr/>
            <p:nvPr/>
          </p:nvCxnSpPr>
          <p:spPr>
            <a:xfrm>
              <a:off x="7862400" y="-324000"/>
              <a:ext cx="360" cy="86364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29" name="Google Shape;75;p6"/>
            <p:cNvCxnSpPr/>
            <p:nvPr/>
          </p:nvCxnSpPr>
          <p:spPr>
            <a:xfrm>
              <a:off x="7433280" y="-324000"/>
              <a:ext cx="360" cy="86364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30" name="Google Shape;76;p6"/>
            <p:cNvCxnSpPr/>
            <p:nvPr/>
          </p:nvCxnSpPr>
          <p:spPr>
            <a:xfrm>
              <a:off x="7009920" y="-324000"/>
              <a:ext cx="360" cy="86364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31" name="Google Shape;77;p6"/>
            <p:cNvCxnSpPr/>
            <p:nvPr/>
          </p:nvCxnSpPr>
          <p:spPr>
            <a:xfrm>
              <a:off x="6580800" y="-324000"/>
              <a:ext cx="360" cy="86364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32" name="Google Shape;78;p6"/>
            <p:cNvCxnSpPr/>
            <p:nvPr/>
          </p:nvCxnSpPr>
          <p:spPr>
            <a:xfrm>
              <a:off x="6157440" y="-324000"/>
              <a:ext cx="360" cy="86364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33" name="Google Shape;79;p6"/>
            <p:cNvCxnSpPr/>
            <p:nvPr/>
          </p:nvCxnSpPr>
          <p:spPr>
            <a:xfrm>
              <a:off x="5728680" y="-324000"/>
              <a:ext cx="360" cy="86364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34" name="Google Shape;80;p6"/>
            <p:cNvCxnSpPr/>
            <p:nvPr/>
          </p:nvCxnSpPr>
          <p:spPr>
            <a:xfrm flipH="1">
              <a:off x="5728680" y="10476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35" name="Google Shape;81;p6"/>
            <p:cNvCxnSpPr/>
            <p:nvPr/>
          </p:nvCxnSpPr>
          <p:spPr>
            <a:xfrm flipH="1">
              <a:off x="5728680" y="53928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336" name="Google Shape;82;p6"/>
          <p:cNvSpPr/>
          <p:nvPr/>
        </p:nvSpPr>
        <p:spPr>
          <a:xfrm rot="16200000">
            <a:off x="-703800" y="215964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337" name="Google Shape;83;p6"/>
          <p:cNvGrpSpPr/>
          <p:nvPr/>
        </p:nvGrpSpPr>
        <p:grpSpPr>
          <a:xfrm>
            <a:off x="722160" y="4604040"/>
            <a:ext cx="2278440" cy="330120"/>
            <a:chOff x="722160" y="4604040"/>
            <a:chExt cx="2278440" cy="330120"/>
          </a:xfrm>
        </p:grpSpPr>
        <p:sp>
          <p:nvSpPr>
            <p:cNvPr id="338" name="Google Shape;84;p6"/>
            <p:cNvSpPr/>
            <p:nvPr/>
          </p:nvSpPr>
          <p:spPr>
            <a:xfrm flipH="1">
              <a:off x="721800" y="460404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39" name="Google Shape;85;p6"/>
            <p:cNvSpPr/>
            <p:nvPr/>
          </p:nvSpPr>
          <p:spPr>
            <a:xfrm flipH="1">
              <a:off x="774000" y="466560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340" name="Google Shape;86;p6"/>
          <p:cNvGrpSpPr/>
          <p:nvPr/>
        </p:nvGrpSpPr>
        <p:grpSpPr>
          <a:xfrm>
            <a:off x="-126000" y="74160"/>
            <a:ext cx="813600" cy="817920"/>
            <a:chOff x="-126000" y="74160"/>
            <a:chExt cx="813600" cy="817920"/>
          </a:xfrm>
        </p:grpSpPr>
        <p:sp>
          <p:nvSpPr>
            <p:cNvPr id="341" name="Google Shape;87;p6"/>
            <p:cNvSpPr/>
            <p:nvPr/>
          </p:nvSpPr>
          <p:spPr>
            <a:xfrm flipH="1">
              <a:off x="-72000" y="13104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42" name="Google Shape;88;p6"/>
            <p:cNvSpPr/>
            <p:nvPr/>
          </p:nvSpPr>
          <p:spPr>
            <a:xfrm rot="5400000" flipH="1">
              <a:off x="-128160" y="7632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cxnSp>
        <p:nvCxnSpPr>
          <p:cNvPr id="343" name="Google Shape;89;p6"/>
          <p:cNvCxnSpPr/>
          <p:nvPr/>
        </p:nvCxnSpPr>
        <p:spPr>
          <a:xfrm>
            <a:off x="731520" y="4603680"/>
            <a:ext cx="846252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/>
    <p:bodyStyle/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722520" y="539640"/>
            <a:ext cx="7698960" cy="575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2627280" y="1944000"/>
            <a:ext cx="3889080" cy="1852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</a:p>
        </p:txBody>
      </p:sp>
      <p:grpSp>
        <p:nvGrpSpPr>
          <p:cNvPr id="347" name="Google Shape;93;p7"/>
          <p:cNvGrpSpPr/>
          <p:nvPr/>
        </p:nvGrpSpPr>
        <p:grpSpPr>
          <a:xfrm>
            <a:off x="8421120" y="540000"/>
            <a:ext cx="330120" cy="2278440"/>
            <a:chOff x="8421120" y="540000"/>
            <a:chExt cx="330120" cy="2278440"/>
          </a:xfrm>
        </p:grpSpPr>
        <p:sp>
          <p:nvSpPr>
            <p:cNvPr id="348" name="Google Shape;94;p7"/>
            <p:cNvSpPr/>
            <p:nvPr/>
          </p:nvSpPr>
          <p:spPr>
            <a:xfrm rot="5400000" flipH="1">
              <a:off x="7446600" y="151416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49" name="Google Shape;95;p7"/>
            <p:cNvSpPr/>
            <p:nvPr/>
          </p:nvSpPr>
          <p:spPr>
            <a:xfrm rot="5400000" flipH="1">
              <a:off x="8351640" y="72324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350" name="Google Shape;96;p7"/>
          <p:cNvSpPr/>
          <p:nvPr/>
        </p:nvSpPr>
        <p:spPr>
          <a:xfrm>
            <a:off x="284040" y="-58896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cxnSp>
        <p:nvCxnSpPr>
          <p:cNvPr id="351" name="Google Shape;97;p7"/>
          <p:cNvCxnSpPr/>
          <p:nvPr/>
        </p:nvCxnSpPr>
        <p:spPr>
          <a:xfrm flipV="1">
            <a:off x="8421480" y="542160"/>
            <a:ext cx="360" cy="46947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/>
    <p:bodyStyle/>
    <p:otherStyle/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2348640" y="1398240"/>
            <a:ext cx="4446360" cy="23464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grpSp>
        <p:nvGrpSpPr>
          <p:cNvPr id="353" name="Google Shape;100;p8"/>
          <p:cNvGrpSpPr/>
          <p:nvPr/>
        </p:nvGrpSpPr>
        <p:grpSpPr>
          <a:xfrm>
            <a:off x="6142320" y="4604040"/>
            <a:ext cx="2278440" cy="330120"/>
            <a:chOff x="6142320" y="4604040"/>
            <a:chExt cx="2278440" cy="330120"/>
          </a:xfrm>
        </p:grpSpPr>
        <p:sp>
          <p:nvSpPr>
            <p:cNvPr id="354" name="Google Shape;101;p8"/>
            <p:cNvSpPr/>
            <p:nvPr/>
          </p:nvSpPr>
          <p:spPr>
            <a:xfrm flipH="1">
              <a:off x="6141960" y="460404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55" name="Google Shape;102;p8"/>
            <p:cNvSpPr/>
            <p:nvPr/>
          </p:nvSpPr>
          <p:spPr>
            <a:xfrm flipH="1">
              <a:off x="6194520" y="466560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cxnSp>
        <p:nvCxnSpPr>
          <p:cNvPr id="356" name="Google Shape;103;p8"/>
          <p:cNvCxnSpPr/>
          <p:nvPr/>
        </p:nvCxnSpPr>
        <p:spPr>
          <a:xfrm>
            <a:off x="6142680" y="4603680"/>
            <a:ext cx="309564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357" name="Google Shape;104;p8"/>
          <p:cNvSpPr/>
          <p:nvPr/>
        </p:nvSpPr>
        <p:spPr>
          <a:xfrm flipH="1">
            <a:off x="8421480" y="53964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1567080" y="1411560"/>
            <a:ext cx="6009840" cy="10555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359" name="Google Shape;108;p9"/>
          <p:cNvSpPr/>
          <p:nvPr/>
        </p:nvSpPr>
        <p:spPr>
          <a:xfrm rot="5400000" flipH="1">
            <a:off x="982080" y="-6264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cxnSp>
        <p:nvCxnSpPr>
          <p:cNvPr id="360" name="Google Shape;109;p9"/>
          <p:cNvCxnSpPr/>
          <p:nvPr/>
        </p:nvCxnSpPr>
        <p:spPr>
          <a:xfrm flipV="1">
            <a:off x="722160" y="-20160"/>
            <a:ext cx="360" cy="462420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/>
    <p:bodyStyle/>
    <p:otherStyle/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</a:p>
        </p:txBody>
      </p:sp>
      <p:sp>
        <p:nvSpPr>
          <p:cNvPr id="363" name="PlaceHolder 2"/>
          <p:cNvSpPr>
            <a:spLocks noGrp="1"/>
          </p:cNvSpPr>
          <p:nvPr>
            <p:ph type="title"/>
          </p:nvPr>
        </p:nvSpPr>
        <p:spPr>
          <a:xfrm>
            <a:off x="722520" y="539640"/>
            <a:ext cx="4183920" cy="10036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/>
    <p:bodyStyle/>
    <p:otherStyle/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/>
    <p:bodyStyle/>
    <p:otherStyle/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716760" y="510840"/>
            <a:ext cx="77101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2520" y="539640"/>
            <a:ext cx="76989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title"/>
          </p:nvPr>
        </p:nvSpPr>
        <p:spPr>
          <a:xfrm>
            <a:off x="1892160" y="1600560"/>
            <a:ext cx="529560" cy="52848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1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xx%</a:t>
            </a:r>
            <a:endParaRPr lang="fr-FR" sz="21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title"/>
          </p:nvPr>
        </p:nvSpPr>
        <p:spPr>
          <a:xfrm>
            <a:off x="4307040" y="1600560"/>
            <a:ext cx="529560" cy="52848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1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xx%</a:t>
            </a:r>
            <a:endParaRPr lang="fr-FR" sz="21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title"/>
          </p:nvPr>
        </p:nvSpPr>
        <p:spPr>
          <a:xfrm>
            <a:off x="6721920" y="1600560"/>
            <a:ext cx="529560" cy="52848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1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xx%</a:t>
            </a:r>
            <a:endParaRPr lang="fr-FR" sz="21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title"/>
          </p:nvPr>
        </p:nvSpPr>
        <p:spPr>
          <a:xfrm>
            <a:off x="1892520" y="3291840"/>
            <a:ext cx="529560" cy="52848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1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xx%</a:t>
            </a:r>
            <a:endParaRPr lang="fr-FR" sz="21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8" name="PlaceHolder 6"/>
          <p:cNvSpPr>
            <a:spLocks noGrp="1"/>
          </p:cNvSpPr>
          <p:nvPr>
            <p:ph type="title"/>
          </p:nvPr>
        </p:nvSpPr>
        <p:spPr>
          <a:xfrm>
            <a:off x="4307040" y="3291840"/>
            <a:ext cx="529560" cy="52848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1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xx%</a:t>
            </a:r>
            <a:endParaRPr lang="fr-FR" sz="21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9" name="PlaceHolder 7"/>
          <p:cNvSpPr>
            <a:spLocks noGrp="1"/>
          </p:cNvSpPr>
          <p:nvPr>
            <p:ph type="title"/>
          </p:nvPr>
        </p:nvSpPr>
        <p:spPr>
          <a:xfrm>
            <a:off x="6721920" y="3291840"/>
            <a:ext cx="529560" cy="52848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1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xx%</a:t>
            </a:r>
            <a:endParaRPr lang="fr-FR" sz="21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grpSp>
        <p:nvGrpSpPr>
          <p:cNvPr id="20" name="Google Shape;135;p13"/>
          <p:cNvGrpSpPr/>
          <p:nvPr/>
        </p:nvGrpSpPr>
        <p:grpSpPr>
          <a:xfrm>
            <a:off x="-129960" y="2970360"/>
            <a:ext cx="852120" cy="2172960"/>
            <a:chOff x="-129960" y="2970360"/>
            <a:chExt cx="852120" cy="2172960"/>
          </a:xfrm>
        </p:grpSpPr>
        <p:cxnSp>
          <p:nvCxnSpPr>
            <p:cNvPr id="21" name="Google Shape;136;p13"/>
            <p:cNvCxnSpPr/>
            <p:nvPr/>
          </p:nvCxnSpPr>
          <p:spPr>
            <a:xfrm>
              <a:off x="-129960" y="2970360"/>
              <a:ext cx="8524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2" name="Google Shape;137;p13"/>
            <p:cNvCxnSpPr/>
            <p:nvPr/>
          </p:nvCxnSpPr>
          <p:spPr>
            <a:xfrm>
              <a:off x="-129960" y="3410640"/>
              <a:ext cx="8524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3" name="Google Shape;138;p13"/>
            <p:cNvCxnSpPr/>
            <p:nvPr/>
          </p:nvCxnSpPr>
          <p:spPr>
            <a:xfrm>
              <a:off x="-129960" y="3845160"/>
              <a:ext cx="8524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4" name="Google Shape;139;p13"/>
            <p:cNvCxnSpPr/>
            <p:nvPr/>
          </p:nvCxnSpPr>
          <p:spPr>
            <a:xfrm>
              <a:off x="-129960" y="4279680"/>
              <a:ext cx="8524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5" name="Google Shape;140;p13"/>
            <p:cNvCxnSpPr/>
            <p:nvPr/>
          </p:nvCxnSpPr>
          <p:spPr>
            <a:xfrm>
              <a:off x="-1299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6" name="Google Shape;141;p13"/>
            <p:cNvCxnSpPr/>
            <p:nvPr/>
          </p:nvCxnSpPr>
          <p:spPr>
            <a:xfrm>
              <a:off x="29340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7" name="Google Shape;142;p13"/>
            <p:cNvCxnSpPr/>
            <p:nvPr/>
          </p:nvCxnSpPr>
          <p:spPr>
            <a:xfrm>
              <a:off x="7221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8" name="Google Shape;143;p13"/>
            <p:cNvCxnSpPr/>
            <p:nvPr/>
          </p:nvCxnSpPr>
          <p:spPr>
            <a:xfrm>
              <a:off x="-129960" y="4708800"/>
              <a:ext cx="8524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cxnSp>
        <p:nvCxnSpPr>
          <p:cNvPr id="29" name="Google Shape;144;p13"/>
          <p:cNvCxnSpPr/>
          <p:nvPr/>
        </p:nvCxnSpPr>
        <p:spPr>
          <a:xfrm>
            <a:off x="-47520" y="542160"/>
            <a:ext cx="879372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30" name="Google Shape;145;p13"/>
          <p:cNvSpPr/>
          <p:nvPr/>
        </p:nvSpPr>
        <p:spPr>
          <a:xfrm>
            <a:off x="119520" y="133776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31" name="Google Shape;146;p13"/>
          <p:cNvGrpSpPr/>
          <p:nvPr/>
        </p:nvGrpSpPr>
        <p:grpSpPr>
          <a:xfrm>
            <a:off x="8421120" y="540000"/>
            <a:ext cx="330120" cy="2278440"/>
            <a:chOff x="8421120" y="540000"/>
            <a:chExt cx="330120" cy="2278440"/>
          </a:xfrm>
        </p:grpSpPr>
        <p:sp>
          <p:nvSpPr>
            <p:cNvPr id="32" name="Google Shape;147;p13"/>
            <p:cNvSpPr/>
            <p:nvPr/>
          </p:nvSpPr>
          <p:spPr>
            <a:xfrm rot="5400000" flipH="1">
              <a:off x="7446600" y="151416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3" name="Google Shape;148;p13"/>
            <p:cNvSpPr/>
            <p:nvPr/>
          </p:nvSpPr>
          <p:spPr>
            <a:xfrm rot="5400000" flipH="1">
              <a:off x="8351640" y="72324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016360" y="2770560"/>
            <a:ext cx="5110920" cy="5724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235680" y="2382480"/>
            <a:ext cx="5485320" cy="1457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6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3359520" y="1546560"/>
            <a:ext cx="757800" cy="757800"/>
          </a:xfrm>
          <a:prstGeom prst="rect">
            <a:avLst/>
          </a:prstGeom>
          <a:solidFill>
            <a:schemeClr val="lt1"/>
          </a:solidFill>
          <a:ln w="9360">
            <a:solidFill>
              <a:srgbClr val="000000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22520" y="539640"/>
            <a:ext cx="76989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grpSp>
        <p:nvGrpSpPr>
          <p:cNvPr id="39" name="Google Shape;157;p16"/>
          <p:cNvGrpSpPr/>
          <p:nvPr/>
        </p:nvGrpSpPr>
        <p:grpSpPr>
          <a:xfrm>
            <a:off x="0" y="4603680"/>
            <a:ext cx="3414960" cy="864000"/>
            <a:chOff x="0" y="4603680"/>
            <a:chExt cx="3414960" cy="864000"/>
          </a:xfrm>
        </p:grpSpPr>
        <p:cxnSp>
          <p:nvCxnSpPr>
            <p:cNvPr id="40" name="Google Shape;158;p16"/>
            <p:cNvCxnSpPr/>
            <p:nvPr/>
          </p:nvCxnSpPr>
          <p:spPr>
            <a:xfrm flipH="1">
              <a:off x="0" y="460368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1" name="Google Shape;159;p16"/>
            <p:cNvCxnSpPr/>
            <p:nvPr/>
          </p:nvCxnSpPr>
          <p:spPr>
            <a:xfrm>
              <a:off x="2986200" y="4603680"/>
              <a:ext cx="360" cy="864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2" name="Google Shape;160;p16"/>
            <p:cNvCxnSpPr/>
            <p:nvPr/>
          </p:nvCxnSpPr>
          <p:spPr>
            <a:xfrm>
              <a:off x="2557080" y="4603680"/>
              <a:ext cx="360" cy="864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3" name="Google Shape;161;p16"/>
            <p:cNvCxnSpPr/>
            <p:nvPr/>
          </p:nvCxnSpPr>
          <p:spPr>
            <a:xfrm>
              <a:off x="2133720" y="4603680"/>
              <a:ext cx="360" cy="864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4" name="Google Shape;162;p16"/>
            <p:cNvCxnSpPr/>
            <p:nvPr/>
          </p:nvCxnSpPr>
          <p:spPr>
            <a:xfrm>
              <a:off x="1704600" y="4603680"/>
              <a:ext cx="360" cy="864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5" name="Google Shape;163;p16"/>
            <p:cNvCxnSpPr/>
            <p:nvPr/>
          </p:nvCxnSpPr>
          <p:spPr>
            <a:xfrm>
              <a:off x="1281240" y="4603680"/>
              <a:ext cx="360" cy="864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6" name="Google Shape;164;p16"/>
            <p:cNvCxnSpPr/>
            <p:nvPr/>
          </p:nvCxnSpPr>
          <p:spPr>
            <a:xfrm>
              <a:off x="852120" y="4603680"/>
              <a:ext cx="360" cy="864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7" name="Google Shape;165;p16"/>
            <p:cNvCxnSpPr/>
            <p:nvPr/>
          </p:nvCxnSpPr>
          <p:spPr>
            <a:xfrm>
              <a:off x="428760" y="4603680"/>
              <a:ext cx="360" cy="864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8" name="Google Shape;166;p16"/>
            <p:cNvCxnSpPr/>
            <p:nvPr/>
          </p:nvCxnSpPr>
          <p:spPr>
            <a:xfrm>
              <a:off x="3414960" y="4603680"/>
              <a:ext cx="360" cy="864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9" name="Google Shape;167;p16"/>
            <p:cNvCxnSpPr/>
            <p:nvPr/>
          </p:nvCxnSpPr>
          <p:spPr>
            <a:xfrm flipH="1">
              <a:off x="0" y="503316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0" name="Google Shape;168;p16"/>
            <p:cNvCxnSpPr/>
            <p:nvPr/>
          </p:nvCxnSpPr>
          <p:spPr>
            <a:xfrm flipH="1">
              <a:off x="0" y="546768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51" name="Google Shape;169;p16"/>
          <p:cNvSpPr/>
          <p:nvPr/>
        </p:nvSpPr>
        <p:spPr>
          <a:xfrm rot="10800000">
            <a:off x="5534280" y="464796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52" name="Google Shape;170;p16"/>
          <p:cNvGrpSpPr/>
          <p:nvPr/>
        </p:nvGrpSpPr>
        <p:grpSpPr>
          <a:xfrm>
            <a:off x="6142320" y="208800"/>
            <a:ext cx="2278440" cy="330120"/>
            <a:chOff x="6142320" y="208800"/>
            <a:chExt cx="2278440" cy="330120"/>
          </a:xfrm>
        </p:grpSpPr>
        <p:sp>
          <p:nvSpPr>
            <p:cNvPr id="53" name="Google Shape;171;p16"/>
            <p:cNvSpPr/>
            <p:nvPr/>
          </p:nvSpPr>
          <p:spPr>
            <a:xfrm flipH="1">
              <a:off x="6141960" y="20880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4" name="Google Shape;172;p16"/>
            <p:cNvSpPr/>
            <p:nvPr/>
          </p:nvSpPr>
          <p:spPr>
            <a:xfrm flipH="1">
              <a:off x="6194520" y="27036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55" name="Google Shape;173;p16"/>
          <p:cNvGrpSpPr/>
          <p:nvPr/>
        </p:nvGrpSpPr>
        <p:grpSpPr>
          <a:xfrm>
            <a:off x="8515800" y="3209040"/>
            <a:ext cx="817920" cy="813600"/>
            <a:chOff x="8515800" y="3209040"/>
            <a:chExt cx="817920" cy="813600"/>
          </a:xfrm>
        </p:grpSpPr>
        <p:sp>
          <p:nvSpPr>
            <p:cNvPr id="56" name="Google Shape;174;p16"/>
            <p:cNvSpPr/>
            <p:nvPr/>
          </p:nvSpPr>
          <p:spPr>
            <a:xfrm rot="5400000" flipV="1">
              <a:off x="8572680" y="326304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7" name="Google Shape;175;p16"/>
            <p:cNvSpPr/>
            <p:nvPr/>
          </p:nvSpPr>
          <p:spPr>
            <a:xfrm rot="10800000" flipV="1">
              <a:off x="8515800" y="320904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cxnSp>
        <p:nvCxnSpPr>
          <p:cNvPr id="58" name="Google Shape;176;p16"/>
          <p:cNvCxnSpPr/>
          <p:nvPr/>
        </p:nvCxnSpPr>
        <p:spPr>
          <a:xfrm>
            <a:off x="-40320" y="539280"/>
            <a:ext cx="846216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59" name="Google Shape;177;p16"/>
          <p:cNvSpPr/>
          <p:nvPr/>
        </p:nvSpPr>
        <p:spPr>
          <a:xfrm>
            <a:off x="66960" y="192816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22520" y="539640"/>
            <a:ext cx="76989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grpSp>
        <p:nvGrpSpPr>
          <p:cNvPr id="61" name="Google Shape;180;p17"/>
          <p:cNvGrpSpPr/>
          <p:nvPr/>
        </p:nvGrpSpPr>
        <p:grpSpPr>
          <a:xfrm>
            <a:off x="-141120" y="0"/>
            <a:ext cx="863280" cy="3414960"/>
            <a:chOff x="-141120" y="0"/>
            <a:chExt cx="863280" cy="3414960"/>
          </a:xfrm>
        </p:grpSpPr>
        <p:cxnSp>
          <p:nvCxnSpPr>
            <p:cNvPr id="62" name="Google Shape;181;p17"/>
            <p:cNvCxnSpPr/>
            <p:nvPr/>
          </p:nvCxnSpPr>
          <p:spPr>
            <a:xfrm>
              <a:off x="-141120" y="0"/>
              <a:ext cx="360" cy="3415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3" name="Google Shape;182;p17"/>
            <p:cNvCxnSpPr/>
            <p:nvPr/>
          </p:nvCxnSpPr>
          <p:spPr>
            <a:xfrm>
              <a:off x="-141120" y="428760"/>
              <a:ext cx="8636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4" name="Google Shape;183;p17"/>
            <p:cNvCxnSpPr/>
            <p:nvPr/>
          </p:nvCxnSpPr>
          <p:spPr>
            <a:xfrm>
              <a:off x="-141120" y="857880"/>
              <a:ext cx="8636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5" name="Google Shape;184;p17"/>
            <p:cNvCxnSpPr/>
            <p:nvPr/>
          </p:nvCxnSpPr>
          <p:spPr>
            <a:xfrm>
              <a:off x="-141120" y="1281240"/>
              <a:ext cx="8636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6" name="Google Shape;185;p17"/>
            <p:cNvCxnSpPr/>
            <p:nvPr/>
          </p:nvCxnSpPr>
          <p:spPr>
            <a:xfrm>
              <a:off x="-141120" y="1710360"/>
              <a:ext cx="8636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7" name="Google Shape;186;p17"/>
            <p:cNvCxnSpPr/>
            <p:nvPr/>
          </p:nvCxnSpPr>
          <p:spPr>
            <a:xfrm>
              <a:off x="-141120" y="2133720"/>
              <a:ext cx="8636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8" name="Google Shape;187;p17"/>
            <p:cNvCxnSpPr/>
            <p:nvPr/>
          </p:nvCxnSpPr>
          <p:spPr>
            <a:xfrm>
              <a:off x="-141120" y="2562480"/>
              <a:ext cx="8636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9" name="Google Shape;188;p17"/>
            <p:cNvCxnSpPr/>
            <p:nvPr/>
          </p:nvCxnSpPr>
          <p:spPr>
            <a:xfrm>
              <a:off x="-141120" y="2986200"/>
              <a:ext cx="8636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70" name="Google Shape;189;p17"/>
            <p:cNvCxnSpPr/>
            <p:nvPr/>
          </p:nvCxnSpPr>
          <p:spPr>
            <a:xfrm>
              <a:off x="-141120" y="3414960"/>
              <a:ext cx="86364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71" name="Google Shape;190;p17"/>
            <p:cNvCxnSpPr/>
            <p:nvPr/>
          </p:nvCxnSpPr>
          <p:spPr>
            <a:xfrm>
              <a:off x="287640" y="0"/>
              <a:ext cx="360" cy="3415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72" name="Google Shape;191;p17"/>
            <p:cNvCxnSpPr/>
            <p:nvPr/>
          </p:nvCxnSpPr>
          <p:spPr>
            <a:xfrm>
              <a:off x="722160" y="0"/>
              <a:ext cx="360" cy="3415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73" name="Google Shape;192;p17"/>
          <p:cNvSpPr/>
          <p:nvPr/>
        </p:nvSpPr>
        <p:spPr>
          <a:xfrm>
            <a:off x="4807080" y="-63720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74" name="Google Shape;193;p17"/>
          <p:cNvGrpSpPr/>
          <p:nvPr/>
        </p:nvGrpSpPr>
        <p:grpSpPr>
          <a:xfrm>
            <a:off x="8421120" y="540000"/>
            <a:ext cx="330120" cy="2278440"/>
            <a:chOff x="8421120" y="540000"/>
            <a:chExt cx="330120" cy="2278440"/>
          </a:xfrm>
        </p:grpSpPr>
        <p:sp>
          <p:nvSpPr>
            <p:cNvPr id="75" name="Google Shape;194;p17"/>
            <p:cNvSpPr/>
            <p:nvPr/>
          </p:nvSpPr>
          <p:spPr>
            <a:xfrm rot="5400000" flipH="1">
              <a:off x="7446600" y="151416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76" name="Google Shape;195;p17"/>
            <p:cNvSpPr/>
            <p:nvPr/>
          </p:nvSpPr>
          <p:spPr>
            <a:xfrm rot="5400000" flipH="1">
              <a:off x="8351640" y="72324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77" name="Google Shape;196;p17"/>
          <p:cNvGrpSpPr/>
          <p:nvPr/>
        </p:nvGrpSpPr>
        <p:grpSpPr>
          <a:xfrm>
            <a:off x="1357200" y="4604040"/>
            <a:ext cx="813600" cy="817920"/>
            <a:chOff x="1357200" y="4604040"/>
            <a:chExt cx="813600" cy="817920"/>
          </a:xfrm>
        </p:grpSpPr>
        <p:sp>
          <p:nvSpPr>
            <p:cNvPr id="78" name="Google Shape;197;p17"/>
            <p:cNvSpPr/>
            <p:nvPr/>
          </p:nvSpPr>
          <p:spPr>
            <a:xfrm flipH="1">
              <a:off x="1411200" y="466092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9" name="Google Shape;198;p17"/>
            <p:cNvSpPr/>
            <p:nvPr/>
          </p:nvSpPr>
          <p:spPr>
            <a:xfrm rot="5400000" flipH="1">
              <a:off x="1355040" y="460620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cxnSp>
        <p:nvCxnSpPr>
          <p:cNvPr id="80" name="Google Shape;199;p17"/>
          <p:cNvCxnSpPr/>
          <p:nvPr/>
        </p:nvCxnSpPr>
        <p:spPr>
          <a:xfrm flipV="1">
            <a:off x="8421480" y="539640"/>
            <a:ext cx="360" cy="462888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317600" y="1749240"/>
            <a:ext cx="6552720" cy="10152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</a:p>
        </p:txBody>
      </p:sp>
      <p:grpSp>
        <p:nvGrpSpPr>
          <p:cNvPr id="82" name="Google Shape;203;p18"/>
          <p:cNvGrpSpPr/>
          <p:nvPr/>
        </p:nvGrpSpPr>
        <p:grpSpPr>
          <a:xfrm>
            <a:off x="722160" y="4604040"/>
            <a:ext cx="2278440" cy="330120"/>
            <a:chOff x="722160" y="4604040"/>
            <a:chExt cx="2278440" cy="330120"/>
          </a:xfrm>
        </p:grpSpPr>
        <p:sp>
          <p:nvSpPr>
            <p:cNvPr id="83" name="Google Shape;204;p18"/>
            <p:cNvSpPr/>
            <p:nvPr/>
          </p:nvSpPr>
          <p:spPr>
            <a:xfrm flipH="1">
              <a:off x="721800" y="460404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4" name="Google Shape;205;p18"/>
            <p:cNvSpPr/>
            <p:nvPr/>
          </p:nvSpPr>
          <p:spPr>
            <a:xfrm flipH="1">
              <a:off x="774000" y="466560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85" name="Google Shape;206;p18"/>
          <p:cNvSpPr/>
          <p:nvPr/>
        </p:nvSpPr>
        <p:spPr>
          <a:xfrm flipH="1">
            <a:off x="8421480" y="539640"/>
            <a:ext cx="342720" cy="8618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cxnSp>
        <p:nvCxnSpPr>
          <p:cNvPr id="86" name="Google Shape;207;p18"/>
          <p:cNvCxnSpPr/>
          <p:nvPr/>
        </p:nvCxnSpPr>
        <p:spPr>
          <a:xfrm>
            <a:off x="-95040" y="4603680"/>
            <a:ext cx="309528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6385" cy="5135880"/>
          </a:xfrm>
          <a:prstGeom prst="rect">
            <a:avLst/>
          </a:prstGeom>
        </p:spPr>
      </p:pic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20370" y="175895"/>
            <a:ext cx="7864475" cy="141033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5400" b="1" strike="noStrike" spc="-1" dirty="0" smtClean="0">
                <a:solidFill>
                  <a:schemeClr val="dk1"/>
                </a:solidFill>
                <a:latin typeface="Josefin Sans"/>
                <a:ea typeface="Josefin Sans"/>
              </a:rPr>
              <a:t/>
            </a:r>
            <a:br>
              <a:rPr lang="ru-RU" sz="5400" b="1" strike="noStrike" spc="-1" dirty="0" smtClean="0">
                <a:solidFill>
                  <a:schemeClr val="dk1"/>
                </a:solidFill>
                <a:latin typeface="Josefin Sans"/>
                <a:ea typeface="Josefin Sans"/>
              </a:rPr>
            </a:br>
            <a:endParaRPr lang="fr-FR" sz="5400" b="0" strike="noStrike" spc="-1" dirty="0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subTitle"/>
          </p:nvPr>
        </p:nvSpPr>
        <p:spPr>
          <a:xfrm>
            <a:off x="323528" y="1329945"/>
            <a:ext cx="8568952" cy="191833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Окружной практико-ориентированный семинар «</a:t>
            </a:r>
            <a:r>
              <a:rPr lang="ru-RU" sz="2800" b="1" dirty="0"/>
              <a:t>«Организация дополнительной работы </a:t>
            </a:r>
            <a:r>
              <a:rPr lang="ru-RU" sz="2800" b="1" dirty="0" smtClean="0"/>
              <a:t>                           с </a:t>
            </a:r>
            <a:r>
              <a:rPr lang="ru-RU" sz="2800" b="1" dirty="0"/>
              <a:t>неуспевающими                    </a:t>
            </a:r>
            <a:r>
              <a:rPr lang="ru-RU" sz="2800" b="1" dirty="0" smtClean="0"/>
              <a:t>                                            и </a:t>
            </a:r>
            <a:r>
              <a:rPr lang="ru-RU" sz="2800" b="1" dirty="0"/>
              <a:t>слабоуспевающими обучающимися в целях повышения качества образования»</a:t>
            </a:r>
            <a:endParaRPr lang="en-GB" sz="2800" b="1" strike="noStrike" spc="-1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</p:txBody>
      </p:sp>
      <p:sp>
        <p:nvSpPr>
          <p:cNvPr id="381" name="Google Shape;478;p38"/>
          <p:cNvSpPr/>
          <p:nvPr/>
        </p:nvSpPr>
        <p:spPr>
          <a:xfrm>
            <a:off x="8248680" y="3743280"/>
            <a:ext cx="342720" cy="866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70823080" tIns="433440" rIns="870823080" bIns="433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382" name="Google Shape;479;p38"/>
          <p:cNvSpPr/>
          <p:nvPr/>
        </p:nvSpPr>
        <p:spPr>
          <a:xfrm>
            <a:off x="420840" y="324828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383" name="Google Shape;480;p38"/>
          <p:cNvSpPr/>
          <p:nvPr/>
        </p:nvSpPr>
        <p:spPr>
          <a:xfrm>
            <a:off x="5493960" y="-41976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384" name="Google Shape;481;p38"/>
          <p:cNvGrpSpPr/>
          <p:nvPr/>
        </p:nvGrpSpPr>
        <p:grpSpPr>
          <a:xfrm>
            <a:off x="8012520" y="345600"/>
            <a:ext cx="817920" cy="813600"/>
            <a:chOff x="8012520" y="345600"/>
            <a:chExt cx="817920" cy="813600"/>
          </a:xfrm>
        </p:grpSpPr>
        <p:sp>
          <p:nvSpPr>
            <p:cNvPr id="385" name="Google Shape;482;p38"/>
            <p:cNvSpPr/>
            <p:nvPr/>
          </p:nvSpPr>
          <p:spPr>
            <a:xfrm>
              <a:off x="8069400" y="40032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86" name="Google Shape;483;p38"/>
            <p:cNvSpPr/>
            <p:nvPr/>
          </p:nvSpPr>
          <p:spPr>
            <a:xfrm>
              <a:off x="8012520" y="345600"/>
              <a:ext cx="817920" cy="813600"/>
            </a:xfrm>
            <a:prstGeom prst="pie">
              <a:avLst>
                <a:gd name="adj1" fmla="val 16037467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512" y="19548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charset="0"/>
                <a:cs typeface="Times New Roman" panose="02020603050405020304" charset="0"/>
              </a:rPr>
              <a:t>Северо-Восточное управление образования Самарской области</a:t>
            </a:r>
          </a:p>
          <a:p>
            <a:pPr algn="ctr"/>
            <a:r>
              <a:rPr lang="ru-RU" sz="1200" b="1" dirty="0" smtClean="0">
                <a:latin typeface="Times New Roman" panose="02020603050405020304" charset="0"/>
                <a:cs typeface="Times New Roman" panose="02020603050405020304" charset="0"/>
              </a:rPr>
              <a:t>Государственное бюджетное общеобразовательное учреждение Самарской области средняя общеобразовательная школа имени полного кавалера ордена Слав Петра Васильевича Кравцова </a:t>
            </a:r>
            <a:r>
              <a:rPr lang="ru-RU" sz="1200" b="1" dirty="0" err="1" smtClean="0">
                <a:latin typeface="Times New Roman" panose="02020603050405020304" charset="0"/>
                <a:cs typeface="Times New Roman" panose="02020603050405020304" charset="0"/>
              </a:rPr>
              <a:t>с.Старопохвистнево</a:t>
            </a:r>
            <a:r>
              <a:rPr lang="ru-RU" sz="1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1200" b="1" dirty="0" err="1" smtClean="0">
                <a:latin typeface="Times New Roman" panose="02020603050405020304" charset="0"/>
                <a:cs typeface="Times New Roman" panose="02020603050405020304" charset="0"/>
              </a:rPr>
              <a:t>м.р.Похвистневский</a:t>
            </a:r>
            <a:r>
              <a:rPr lang="ru-RU" sz="1200" b="1" dirty="0" smtClean="0">
                <a:latin typeface="Times New Roman" panose="02020603050405020304" charset="0"/>
                <a:cs typeface="Times New Roman" panose="02020603050405020304" charset="0"/>
              </a:rPr>
              <a:t> Самарской области</a:t>
            </a:r>
            <a:endParaRPr lang="ru-RU" sz="1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66;p43"/>
          <p:cNvGrpSpPr/>
          <p:nvPr/>
        </p:nvGrpSpPr>
        <p:grpSpPr>
          <a:xfrm>
            <a:off x="5728680" y="0"/>
            <a:ext cx="3415320" cy="2172600"/>
            <a:chOff x="5728680" y="0"/>
            <a:chExt cx="3415320" cy="2172600"/>
          </a:xfrm>
        </p:grpSpPr>
        <p:cxnSp>
          <p:nvCxnSpPr>
            <p:cNvPr id="524" name="Google Shape;567;p43"/>
            <p:cNvCxnSpPr/>
            <p:nvPr/>
          </p:nvCxnSpPr>
          <p:spPr>
            <a:xfrm flipH="1">
              <a:off x="5728680" y="43992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25" name="Google Shape;568;p43"/>
            <p:cNvCxnSpPr/>
            <p:nvPr/>
          </p:nvCxnSpPr>
          <p:spPr>
            <a:xfrm flipH="1">
              <a:off x="5728680" y="87444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26" name="Google Shape;569;p43"/>
            <p:cNvCxnSpPr/>
            <p:nvPr/>
          </p:nvCxnSpPr>
          <p:spPr>
            <a:xfrm flipH="1">
              <a:off x="5728680" y="130896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27" name="Google Shape;570;p43"/>
            <p:cNvCxnSpPr/>
            <p:nvPr/>
          </p:nvCxnSpPr>
          <p:spPr>
            <a:xfrm>
              <a:off x="871488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28" name="Google Shape;571;p43"/>
            <p:cNvCxnSpPr/>
            <p:nvPr/>
          </p:nvCxnSpPr>
          <p:spPr>
            <a:xfrm>
              <a:off x="828576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29" name="Google Shape;572;p43"/>
            <p:cNvCxnSpPr/>
            <p:nvPr/>
          </p:nvCxnSpPr>
          <p:spPr>
            <a:xfrm>
              <a:off x="786240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0" name="Google Shape;573;p43"/>
            <p:cNvCxnSpPr/>
            <p:nvPr/>
          </p:nvCxnSpPr>
          <p:spPr>
            <a:xfrm>
              <a:off x="743328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1" name="Google Shape;574;p43"/>
            <p:cNvCxnSpPr/>
            <p:nvPr/>
          </p:nvCxnSpPr>
          <p:spPr>
            <a:xfrm>
              <a:off x="700992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2" name="Google Shape;575;p43"/>
            <p:cNvCxnSpPr/>
            <p:nvPr/>
          </p:nvCxnSpPr>
          <p:spPr>
            <a:xfrm>
              <a:off x="658116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3" name="Google Shape;576;p43"/>
            <p:cNvCxnSpPr/>
            <p:nvPr/>
          </p:nvCxnSpPr>
          <p:spPr>
            <a:xfrm>
              <a:off x="615744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4" name="Google Shape;577;p43"/>
            <p:cNvCxnSpPr/>
            <p:nvPr/>
          </p:nvCxnSpPr>
          <p:spPr>
            <a:xfrm>
              <a:off x="572868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5" name="Google Shape;578;p43"/>
            <p:cNvCxnSpPr/>
            <p:nvPr/>
          </p:nvCxnSpPr>
          <p:spPr>
            <a:xfrm flipH="1">
              <a:off x="5728680" y="173808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6" name="Google Shape;579;p43"/>
            <p:cNvCxnSpPr/>
            <p:nvPr/>
          </p:nvCxnSpPr>
          <p:spPr>
            <a:xfrm flipH="1">
              <a:off x="5728680" y="217260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538" name="PlaceHolder 2"/>
          <p:cNvSpPr>
            <a:spLocks noGrp="1"/>
          </p:cNvSpPr>
          <p:nvPr>
            <p:ph type="subTitle" idx="4294967295"/>
          </p:nvPr>
        </p:nvSpPr>
        <p:spPr>
          <a:xfrm>
            <a:off x="1187624" y="2305080"/>
            <a:ext cx="6393976" cy="14284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t">
            <a:normAutofit fontScale="25000" lnSpcReduction="2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12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Задачи</a:t>
            </a:r>
            <a:r>
              <a:rPr lang="ru-RU" sz="112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:</a:t>
            </a:r>
          </a:p>
          <a:p>
            <a:pPr marL="342900" indent="-342900" algn="l">
              <a:lnSpc>
                <a:spcPct val="170000"/>
              </a:lnSpc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en-GB" sz="64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работ</a:t>
            </a:r>
            <a:r>
              <a:rPr lang="ru-RU" sz="6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а</a:t>
            </a:r>
            <a:r>
              <a:rPr lang="en-GB" sz="6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над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преодолением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эмоциональных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и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психологических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барьеров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endParaRPr lang="ru-RU" sz="6400" b="1" strike="noStrike" spc="-1" dirty="0" smtClean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  <a:p>
            <a:pPr marL="342900" indent="-342900" algn="l">
              <a:lnSpc>
                <a:spcPct val="170000"/>
              </a:lnSpc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en-GB" sz="64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акцент</a:t>
            </a:r>
            <a:r>
              <a:rPr lang="en-GB" sz="6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на</a:t>
            </a:r>
            <a:r>
              <a:rPr lang="ru-RU" sz="6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коммуникации</a:t>
            </a:r>
            <a:r>
              <a:rPr lang="en-GB" sz="6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 </a:t>
            </a:r>
            <a:r>
              <a:rPr lang="en-GB" sz="64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взаимодействи</a:t>
            </a:r>
            <a:r>
              <a:rPr lang="ru-RU" sz="6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</a:t>
            </a:r>
            <a:r>
              <a:rPr lang="en-GB" sz="6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со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сверстниками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endParaRPr lang="ru-RU" sz="6400" b="1" strike="noStrike" spc="-1" dirty="0" smtClean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  <a:p>
            <a:pPr marL="342900" indent="-342900" algn="l">
              <a:lnSpc>
                <a:spcPct val="170000"/>
              </a:lnSpc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en-GB" sz="64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создание</a:t>
            </a:r>
            <a:r>
              <a:rPr lang="en-GB" sz="6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индивидуальных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образовательных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планов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для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поддержки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возможностей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каждого</a:t>
            </a:r>
            <a:r>
              <a:rPr lang="en-GB" sz="6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6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ученика</a:t>
            </a:r>
            <a:r>
              <a:rPr lang="en-GB" sz="6400" b="0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.</a:t>
            </a:r>
            <a:endParaRPr lang="en-US" sz="64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539" name="Google Shape;582;p43"/>
          <p:cNvGrpSpPr/>
          <p:nvPr/>
        </p:nvGrpSpPr>
        <p:grpSpPr>
          <a:xfrm>
            <a:off x="6936840" y="3937680"/>
            <a:ext cx="813600" cy="817920"/>
            <a:chOff x="6936840" y="3937680"/>
            <a:chExt cx="813600" cy="817920"/>
          </a:xfrm>
        </p:grpSpPr>
        <p:sp>
          <p:nvSpPr>
            <p:cNvPr id="540" name="Google Shape;583;p43"/>
            <p:cNvSpPr/>
            <p:nvPr/>
          </p:nvSpPr>
          <p:spPr>
            <a:xfrm flipH="1">
              <a:off x="6991200" y="399456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41" name="Google Shape;584;p43"/>
            <p:cNvSpPr/>
            <p:nvPr/>
          </p:nvSpPr>
          <p:spPr>
            <a:xfrm rot="5400000" flipH="1">
              <a:off x="6934680" y="393984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542" name="Google Shape;585;p43"/>
          <p:cNvGrpSpPr/>
          <p:nvPr/>
        </p:nvGrpSpPr>
        <p:grpSpPr>
          <a:xfrm>
            <a:off x="722520" y="2325240"/>
            <a:ext cx="330120" cy="2278440"/>
            <a:chOff x="722520" y="2325240"/>
            <a:chExt cx="330120" cy="2278440"/>
          </a:xfrm>
        </p:grpSpPr>
        <p:sp>
          <p:nvSpPr>
            <p:cNvPr id="543" name="Google Shape;586;p43"/>
            <p:cNvSpPr/>
            <p:nvPr/>
          </p:nvSpPr>
          <p:spPr>
            <a:xfrm rot="16200000" flipH="1">
              <a:off x="-251640" y="329940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44" name="Google Shape;587;p43"/>
            <p:cNvSpPr/>
            <p:nvPr/>
          </p:nvSpPr>
          <p:spPr>
            <a:xfrm rot="16200000" flipH="1">
              <a:off x="652680" y="421236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45" name="Google Shape;588;p43"/>
          <p:cNvSpPr/>
          <p:nvPr/>
        </p:nvSpPr>
        <p:spPr>
          <a:xfrm>
            <a:off x="8120160" y="251460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546" name="Google Shape;589;p43"/>
          <p:cNvSpPr/>
          <p:nvPr/>
        </p:nvSpPr>
        <p:spPr>
          <a:xfrm rot="10800000">
            <a:off x="2014200" y="430848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9109075" cy="5142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17;p41"/>
          <p:cNvGrpSpPr/>
          <p:nvPr/>
        </p:nvGrpSpPr>
        <p:grpSpPr>
          <a:xfrm>
            <a:off x="315360" y="343440"/>
            <a:ext cx="813600" cy="817920"/>
            <a:chOff x="315360" y="343440"/>
            <a:chExt cx="813600" cy="817920"/>
          </a:xfrm>
        </p:grpSpPr>
        <p:sp>
          <p:nvSpPr>
            <p:cNvPr id="548" name="Google Shape;518;p41"/>
            <p:cNvSpPr/>
            <p:nvPr/>
          </p:nvSpPr>
          <p:spPr>
            <a:xfrm flipH="1">
              <a:off x="369720" y="40032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49" name="Google Shape;519;p41"/>
            <p:cNvSpPr/>
            <p:nvPr/>
          </p:nvSpPr>
          <p:spPr>
            <a:xfrm rot="5400000" flipH="1">
              <a:off x="312840" y="34560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550" name="Google Shape;520;p41"/>
          <p:cNvGrpSpPr/>
          <p:nvPr/>
        </p:nvGrpSpPr>
        <p:grpSpPr>
          <a:xfrm>
            <a:off x="5728320" y="2968920"/>
            <a:ext cx="3415320" cy="2174400"/>
            <a:chOff x="5728320" y="2968920"/>
            <a:chExt cx="3415320" cy="2174400"/>
          </a:xfrm>
        </p:grpSpPr>
        <p:cxnSp>
          <p:nvCxnSpPr>
            <p:cNvPr id="551" name="Google Shape;521;p41"/>
            <p:cNvCxnSpPr/>
            <p:nvPr/>
          </p:nvCxnSpPr>
          <p:spPr>
            <a:xfrm>
              <a:off x="5728680" y="341064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52" name="Google Shape;522;p41"/>
            <p:cNvCxnSpPr/>
            <p:nvPr/>
          </p:nvCxnSpPr>
          <p:spPr>
            <a:xfrm>
              <a:off x="5728680" y="384516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53" name="Google Shape;523;p41"/>
            <p:cNvCxnSpPr/>
            <p:nvPr/>
          </p:nvCxnSpPr>
          <p:spPr>
            <a:xfrm>
              <a:off x="5728680" y="427968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54" name="Google Shape;524;p41"/>
            <p:cNvCxnSpPr/>
            <p:nvPr/>
          </p:nvCxnSpPr>
          <p:spPr>
            <a:xfrm>
              <a:off x="615744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55" name="Google Shape;525;p41"/>
            <p:cNvCxnSpPr/>
            <p:nvPr/>
          </p:nvCxnSpPr>
          <p:spPr>
            <a:xfrm>
              <a:off x="65865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56" name="Google Shape;526;p41"/>
            <p:cNvCxnSpPr/>
            <p:nvPr/>
          </p:nvCxnSpPr>
          <p:spPr>
            <a:xfrm>
              <a:off x="700992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57" name="Google Shape;527;p41"/>
            <p:cNvCxnSpPr/>
            <p:nvPr/>
          </p:nvCxnSpPr>
          <p:spPr>
            <a:xfrm>
              <a:off x="743904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58" name="Google Shape;528;p41"/>
            <p:cNvCxnSpPr/>
            <p:nvPr/>
          </p:nvCxnSpPr>
          <p:spPr>
            <a:xfrm>
              <a:off x="786240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59" name="Google Shape;529;p41"/>
            <p:cNvCxnSpPr/>
            <p:nvPr/>
          </p:nvCxnSpPr>
          <p:spPr>
            <a:xfrm>
              <a:off x="829152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60" name="Google Shape;530;p41"/>
            <p:cNvCxnSpPr/>
            <p:nvPr/>
          </p:nvCxnSpPr>
          <p:spPr>
            <a:xfrm>
              <a:off x="87148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61" name="Google Shape;531;p41"/>
            <p:cNvCxnSpPr/>
            <p:nvPr/>
          </p:nvCxnSpPr>
          <p:spPr>
            <a:xfrm>
              <a:off x="572832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62" name="Google Shape;532;p41"/>
            <p:cNvCxnSpPr/>
            <p:nvPr/>
          </p:nvCxnSpPr>
          <p:spPr>
            <a:xfrm>
              <a:off x="5728680" y="470880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63" name="Google Shape;533;p41"/>
            <p:cNvCxnSpPr/>
            <p:nvPr/>
          </p:nvCxnSpPr>
          <p:spPr>
            <a:xfrm>
              <a:off x="5728680" y="296892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564" name="Google Shape;534;p41"/>
          <p:cNvSpPr/>
          <p:nvPr/>
        </p:nvSpPr>
        <p:spPr>
          <a:xfrm>
            <a:off x="4339080" y="-27036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1314450" y="1014095"/>
            <a:ext cx="6552565" cy="126365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50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Психологические аспекты коррекции</a:t>
            </a:r>
            <a:endParaRPr lang="fr-FR" sz="50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subTitle"/>
          </p:nvPr>
        </p:nvSpPr>
        <p:spPr>
          <a:xfrm>
            <a:off x="473075" y="2202815"/>
            <a:ext cx="7393940" cy="2388235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Психологическая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поддержка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является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важной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частью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коррекционной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работы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.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Это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включает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в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себя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проведение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индивидуальных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и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групповых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терапий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направленных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на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развитие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уверенности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мотивации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и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преодоления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страха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перед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обучением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.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Также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важно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работать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с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родителями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обучая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их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поддерживать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позитивную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атмосферу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и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стимулировать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развитие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навыков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у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своих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0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детей</a:t>
            </a:r>
            <a:r>
              <a:rPr lang="en-GB" sz="2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.</a:t>
            </a:r>
            <a:endParaRPr lang="en-US" sz="2000" b="1" strike="noStrike" spc="-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70670" cy="51428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5" y="1275715"/>
            <a:ext cx="4220845" cy="2965450"/>
          </a:xfrm>
          <a:prstGeom prst="rect">
            <a:avLst/>
          </a:prstGeom>
        </p:spPr>
      </p:pic>
      <p:grpSp>
        <p:nvGrpSpPr>
          <p:cNvPr id="567" name="Google Shape;839;p54"/>
          <p:cNvGrpSpPr/>
          <p:nvPr/>
        </p:nvGrpSpPr>
        <p:grpSpPr>
          <a:xfrm>
            <a:off x="5728680" y="2970360"/>
            <a:ext cx="3415320" cy="2172960"/>
            <a:chOff x="5728680" y="2970360"/>
            <a:chExt cx="3415320" cy="2172960"/>
          </a:xfrm>
        </p:grpSpPr>
        <p:cxnSp>
          <p:nvCxnSpPr>
            <p:cNvPr id="568" name="Google Shape;840;p54"/>
            <p:cNvCxnSpPr/>
            <p:nvPr/>
          </p:nvCxnSpPr>
          <p:spPr>
            <a:xfrm flipH="1">
              <a:off x="5728680" y="341064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69" name="Google Shape;841;p54"/>
            <p:cNvCxnSpPr/>
            <p:nvPr/>
          </p:nvCxnSpPr>
          <p:spPr>
            <a:xfrm flipH="1">
              <a:off x="5728680" y="384516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70" name="Google Shape;842;p54"/>
            <p:cNvCxnSpPr/>
            <p:nvPr/>
          </p:nvCxnSpPr>
          <p:spPr>
            <a:xfrm flipH="1">
              <a:off x="5728680" y="427968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71" name="Google Shape;843;p54"/>
            <p:cNvCxnSpPr/>
            <p:nvPr/>
          </p:nvCxnSpPr>
          <p:spPr>
            <a:xfrm>
              <a:off x="87148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72" name="Google Shape;844;p54"/>
            <p:cNvCxnSpPr/>
            <p:nvPr/>
          </p:nvCxnSpPr>
          <p:spPr>
            <a:xfrm>
              <a:off x="82857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73" name="Google Shape;845;p54"/>
            <p:cNvCxnSpPr/>
            <p:nvPr/>
          </p:nvCxnSpPr>
          <p:spPr>
            <a:xfrm>
              <a:off x="786240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74" name="Google Shape;846;p54"/>
            <p:cNvCxnSpPr/>
            <p:nvPr/>
          </p:nvCxnSpPr>
          <p:spPr>
            <a:xfrm>
              <a:off x="74332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75" name="Google Shape;847;p54"/>
            <p:cNvCxnSpPr/>
            <p:nvPr/>
          </p:nvCxnSpPr>
          <p:spPr>
            <a:xfrm>
              <a:off x="700992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76" name="Google Shape;848;p54"/>
            <p:cNvCxnSpPr/>
            <p:nvPr/>
          </p:nvCxnSpPr>
          <p:spPr>
            <a:xfrm>
              <a:off x="65811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77" name="Google Shape;849;p54"/>
            <p:cNvCxnSpPr/>
            <p:nvPr/>
          </p:nvCxnSpPr>
          <p:spPr>
            <a:xfrm>
              <a:off x="615744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78" name="Google Shape;850;p54"/>
            <p:cNvCxnSpPr/>
            <p:nvPr/>
          </p:nvCxnSpPr>
          <p:spPr>
            <a:xfrm>
              <a:off x="57286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79" name="Google Shape;851;p54"/>
            <p:cNvCxnSpPr/>
            <p:nvPr/>
          </p:nvCxnSpPr>
          <p:spPr>
            <a:xfrm flipH="1">
              <a:off x="5728680" y="470880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80" name="Google Shape;852;p54"/>
            <p:cNvCxnSpPr/>
            <p:nvPr/>
          </p:nvCxnSpPr>
          <p:spPr>
            <a:xfrm flipH="1">
              <a:off x="5728680" y="297612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962025" y="1058545"/>
            <a:ext cx="3685540" cy="11404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 dirty="0" err="1">
                <a:solidFill>
                  <a:schemeClr val="dk1"/>
                </a:solidFill>
                <a:latin typeface="Josefin Sans"/>
                <a:ea typeface="Josefin Sans"/>
              </a:rPr>
              <a:t>Мониторинг</a:t>
            </a:r>
            <a:r>
              <a:rPr lang="en-GB" sz="2800" b="1" strike="noStrike" spc="-1" dirty="0">
                <a:solidFill>
                  <a:schemeClr val="dk1"/>
                </a:solidFill>
                <a:latin typeface="Josefin Sans"/>
                <a:ea typeface="Josefin Sans"/>
              </a:rPr>
              <a:t> и </a:t>
            </a:r>
            <a:r>
              <a:rPr lang="en-GB" sz="2800" b="1" strike="noStrike" spc="-1" dirty="0" err="1">
                <a:solidFill>
                  <a:schemeClr val="dk1"/>
                </a:solidFill>
                <a:latin typeface="Josefin Sans"/>
                <a:ea typeface="Josefin Sans"/>
              </a:rPr>
              <a:t>оценка</a:t>
            </a:r>
            <a:r>
              <a:rPr lang="en-GB" sz="2800" b="1" strike="noStrike" spc="-1" dirty="0">
                <a:solidFill>
                  <a:schemeClr val="dk1"/>
                </a:solidFill>
                <a:latin typeface="Josefin Sans"/>
                <a:ea typeface="Josefin Sans"/>
              </a:rPr>
              <a:t> </a:t>
            </a:r>
            <a:r>
              <a:rPr lang="en-GB" sz="2800" b="1" strike="noStrike" spc="-1" dirty="0" err="1">
                <a:solidFill>
                  <a:schemeClr val="dk1"/>
                </a:solidFill>
                <a:latin typeface="Josefin Sans"/>
                <a:ea typeface="Josefin Sans"/>
              </a:rPr>
              <a:t>результатов</a:t>
            </a:r>
            <a:endParaRPr lang="fr-FR" sz="2800" b="0" strike="noStrike" spc="-1" dirty="0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subTitle"/>
          </p:nvPr>
        </p:nvSpPr>
        <p:spPr>
          <a:xfrm>
            <a:off x="283210" y="2198370"/>
            <a:ext cx="4593590" cy="1742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Мониторинг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эффективности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коррекционной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работы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включает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в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себя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регулярную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оценку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прогресса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обучающихся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с ОВЗ.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Это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делается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с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помощью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различных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методов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таких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как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тестирование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наблюдение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и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сбор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обратной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связи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от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родителей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и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сотрудников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.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Оценка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помогает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корректировать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учебный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процесс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адаптировать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индивидуальные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планы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и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определять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области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требующие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дополнительной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4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поддержки</a:t>
            </a:r>
            <a:r>
              <a:rPr lang="en-GB" sz="14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.</a:t>
            </a:r>
            <a:endParaRPr lang="en-US" sz="1400" b="1" strike="noStrike" spc="-1" dirty="0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584" name="Google Shape;856;p54"/>
          <p:cNvGrpSpPr/>
          <p:nvPr/>
        </p:nvGrpSpPr>
        <p:grpSpPr>
          <a:xfrm>
            <a:off x="246960" y="4081680"/>
            <a:ext cx="813600" cy="817920"/>
            <a:chOff x="246960" y="4081680"/>
            <a:chExt cx="813600" cy="817920"/>
          </a:xfrm>
        </p:grpSpPr>
        <p:sp>
          <p:nvSpPr>
            <p:cNvPr id="585" name="Google Shape;857;p54"/>
            <p:cNvSpPr/>
            <p:nvPr/>
          </p:nvSpPr>
          <p:spPr>
            <a:xfrm flipH="1">
              <a:off x="300960" y="413856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86" name="Google Shape;858;p54"/>
            <p:cNvSpPr/>
            <p:nvPr/>
          </p:nvSpPr>
          <p:spPr>
            <a:xfrm rot="5400000" flipH="1">
              <a:off x="244440" y="408384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587" name="Google Shape;859;p54"/>
          <p:cNvGrpSpPr/>
          <p:nvPr/>
        </p:nvGrpSpPr>
        <p:grpSpPr>
          <a:xfrm>
            <a:off x="6142320" y="543960"/>
            <a:ext cx="2278440" cy="330120"/>
            <a:chOff x="6142320" y="543960"/>
            <a:chExt cx="2278440" cy="330120"/>
          </a:xfrm>
        </p:grpSpPr>
        <p:sp>
          <p:nvSpPr>
            <p:cNvPr id="588" name="Google Shape;860;p54"/>
            <p:cNvSpPr/>
            <p:nvPr/>
          </p:nvSpPr>
          <p:spPr>
            <a:xfrm flipH="1">
              <a:off x="6141960" y="54396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89" name="Google Shape;861;p54"/>
            <p:cNvSpPr/>
            <p:nvPr/>
          </p:nvSpPr>
          <p:spPr>
            <a:xfrm flipH="1">
              <a:off x="6194520" y="60552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90" name="Google Shape;862;p54"/>
          <p:cNvSpPr/>
          <p:nvPr/>
        </p:nvSpPr>
        <p:spPr>
          <a:xfrm>
            <a:off x="552600" y="542880"/>
            <a:ext cx="342720" cy="866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70823080" tIns="433440" rIns="870823080" bIns="433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cxnSp>
        <p:nvCxnSpPr>
          <p:cNvPr id="591" name="Google Shape;863;p54"/>
          <p:cNvCxnSpPr/>
          <p:nvPr/>
        </p:nvCxnSpPr>
        <p:spPr>
          <a:xfrm>
            <a:off x="-68400" y="539280"/>
            <a:ext cx="849960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914400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95580" y="52070"/>
            <a:ext cx="8664575" cy="695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в своей работе я использую разные методы и приемы работы с детьми ОВЗ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6510" y="1201420"/>
            <a:ext cx="33318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/>
              <a:t>Нетрадиционные</a:t>
            </a:r>
            <a:r>
              <a:rPr lang="en-US" altLang="ru-RU"/>
              <a:t> </a:t>
            </a:r>
            <a:r>
              <a:rPr lang="en-US" altLang="en-US"/>
              <a:t>методы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приёмы</a:t>
            </a:r>
            <a:r>
              <a:rPr lang="en-US" altLang="ru-RU"/>
              <a:t>:</a:t>
            </a:r>
            <a:r>
              <a:rPr lang="en-US" altLang="en-US"/>
              <a:t> наглядное</a:t>
            </a:r>
            <a:r>
              <a:rPr lang="en-US" altLang="ru-RU"/>
              <a:t> </a:t>
            </a:r>
            <a:r>
              <a:rPr lang="en-US" altLang="en-US"/>
              <a:t>моделирование</a:t>
            </a:r>
            <a:r>
              <a:rPr lang="en-US" altLang="ru-RU"/>
              <a:t>, </a:t>
            </a:r>
            <a:r>
              <a:rPr lang="en-US" altLang="en-US"/>
              <a:t>кинезеологические</a:t>
            </a:r>
            <a:r>
              <a:rPr lang="en-US" altLang="ru-RU"/>
              <a:t> </a:t>
            </a:r>
            <a:r>
              <a:rPr lang="en-US" altLang="en-US"/>
              <a:t>упражнения</a:t>
            </a:r>
            <a:r>
              <a:rPr lang="en-US" altLang="ru-RU"/>
              <a:t>, </a:t>
            </a:r>
            <a:r>
              <a:rPr lang="en-US" altLang="en-US"/>
              <a:t>упражнения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развитие</a:t>
            </a:r>
            <a:r>
              <a:rPr lang="en-US" altLang="ru-RU"/>
              <a:t> </a:t>
            </a:r>
            <a:r>
              <a:rPr lang="en-US" altLang="en-US"/>
              <a:t>координации</a:t>
            </a:r>
            <a:r>
              <a:rPr lang="en-US" altLang="ru-RU"/>
              <a:t> </a:t>
            </a:r>
            <a:r>
              <a:rPr lang="en-US" altLang="en-US"/>
              <a:t>движений</a:t>
            </a:r>
            <a:r>
              <a:rPr lang="en-US" altLang="ru-RU"/>
              <a:t> </a:t>
            </a:r>
            <a:r>
              <a:rPr lang="en-US" altLang="en-US"/>
              <a:t>рук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пальцев</a:t>
            </a:r>
            <a:r>
              <a:rPr lang="en-US" altLang="ru-RU"/>
              <a:t>, </a:t>
            </a:r>
            <a:r>
              <a:rPr lang="en-US" altLang="en-US"/>
              <a:t>логоритмика</a:t>
            </a:r>
            <a:r>
              <a:rPr lang="en-US" altLang="ru-RU"/>
              <a:t>, </a:t>
            </a:r>
            <a:r>
              <a:rPr lang="en-US" altLang="en-US"/>
              <a:t>рисование</a:t>
            </a:r>
            <a:r>
              <a:rPr lang="en-US" altLang="ru-RU"/>
              <a:t> </a:t>
            </a:r>
            <a:r>
              <a:rPr lang="en-US" altLang="en-US"/>
              <a:t>двумя</a:t>
            </a:r>
            <a:r>
              <a:rPr lang="en-US" altLang="ru-RU"/>
              <a:t> </a:t>
            </a:r>
            <a:r>
              <a:rPr lang="en-US" altLang="en-US"/>
              <a:t>руками</a:t>
            </a:r>
            <a:r>
              <a:rPr lang="ru-RU" altLang="en-US"/>
              <a:t>(нейроупражнения)</a:t>
            </a:r>
            <a:r>
              <a:rPr lang="en-US" altLang="ru-RU"/>
              <a:t>, </a:t>
            </a:r>
            <a:r>
              <a:rPr lang="en-US" altLang="en-US"/>
              <a:t>игры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природным</a:t>
            </a:r>
            <a:r>
              <a:rPr lang="en-US" altLang="ru-RU"/>
              <a:t> </a:t>
            </a:r>
            <a:r>
              <a:rPr lang="en-US" altLang="en-US"/>
              <a:t>материалом</a:t>
            </a:r>
            <a:r>
              <a:rPr lang="ru-RU" altLang="en-US"/>
              <a:t>.</a:t>
            </a:r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62682" y="858277"/>
            <a:ext cx="1730370" cy="23812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821129"/>
            <a:ext cx="1871762" cy="245554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507854"/>
            <a:ext cx="2627783" cy="14196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428365" y="111125"/>
            <a:ext cx="5663565" cy="4900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ДИДАКТИЧЕСКАЯ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ИГРА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"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ЧАСТЬ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ЦЕЛОЕ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".</a:t>
            </a: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Цель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формирование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ребёнка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целостного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восприятия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предмета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аналитического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мышления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внимания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речи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ИГРАТЬ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Распечатайте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разрежьте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карточки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Предложите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ребёнку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одну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карточек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целым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предметом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игрушкой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попросите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описать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выглядит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чего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состоит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Затем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озвучьте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задание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остальных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кучей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сложенных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карточек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найти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деталь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подходящую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данной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игрушке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Причем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узнавание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должно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быть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разных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ситуациях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местах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•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Поэтому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важно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упустить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этап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узнавания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предмета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разных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вариантах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⠀</a:t>
            </a:r>
          </a:p>
          <a:p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•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Далее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предмет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может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меняться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пространстве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смотрим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него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сверху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сборку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снизу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тд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.).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•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Далее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делим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предмет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части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•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Далее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даем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одну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часть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пробуем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обозначить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это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предмет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соединили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эту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часть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предметом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опять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вернулись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целому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•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Подключаем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тактильный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гнозис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усложнение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Варианты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✅кастрюля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крышка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✅банка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крышка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✅коробка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крышка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✅колечко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пирамидка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✅часть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матрешки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✅домик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крыша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✅машина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колеса</a:t>
            </a:r>
          </a:p>
          <a:p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6830" y="-20955"/>
            <a:ext cx="1725295" cy="164846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14805" y="5080"/>
            <a:ext cx="1781175" cy="17716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 l="4219" t="2743" r="4232" b="20469"/>
          <a:stretch>
            <a:fillRect/>
          </a:stretch>
        </p:blipFill>
        <p:spPr>
          <a:xfrm>
            <a:off x="203200" y="1779270"/>
            <a:ext cx="3225165" cy="20288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2643505"/>
            <a:ext cx="2999105" cy="249428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7940" y="0"/>
            <a:ext cx="9088120" cy="812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24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i="1">
                <a:latin typeface="Times New Roman" panose="02020603050405020304" charset="0"/>
                <a:cs typeface="Times New Roman" panose="02020603050405020304" charset="0"/>
              </a:rPr>
              <a:t>Игра</a:t>
            </a:r>
            <a:r>
              <a:rPr lang="en-US" altLang="ru-RU" sz="24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i="1">
                <a:latin typeface="Times New Roman" panose="02020603050405020304" charset="0"/>
                <a:cs typeface="Times New Roman" panose="02020603050405020304" charset="0"/>
              </a:rPr>
              <a:t>является</a:t>
            </a:r>
            <a:r>
              <a:rPr lang="en-US" altLang="ru-RU" sz="24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i="1">
                <a:latin typeface="Times New Roman" panose="02020603050405020304" charset="0"/>
                <a:cs typeface="Times New Roman" panose="02020603050405020304" charset="0"/>
              </a:rPr>
              <a:t>составной</a:t>
            </a:r>
            <a:r>
              <a:rPr lang="en-US" altLang="ru-RU" sz="24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i="1">
                <a:latin typeface="Times New Roman" panose="02020603050405020304" charset="0"/>
                <a:cs typeface="Times New Roman" panose="02020603050405020304" charset="0"/>
              </a:rPr>
              <a:t>частью</a:t>
            </a:r>
            <a:r>
              <a:rPr lang="en-US" altLang="ru-RU" sz="24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i="1">
                <a:latin typeface="Times New Roman" panose="02020603050405020304" charset="0"/>
                <a:cs typeface="Times New Roman" panose="02020603050405020304" charset="0"/>
              </a:rPr>
              <a:t>педагогических</a:t>
            </a:r>
            <a:r>
              <a:rPr lang="en-US" altLang="ru-RU" sz="24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i="1">
                <a:latin typeface="Times New Roman" panose="02020603050405020304" charset="0"/>
                <a:cs typeface="Times New Roman" panose="02020603050405020304" charset="0"/>
              </a:rPr>
              <a:t>технологий</a:t>
            </a:r>
            <a:r>
              <a:rPr lang="en-US" altLang="ru-RU" sz="2400" b="1" i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en-US" sz="24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7940" y="403225"/>
            <a:ext cx="9079865" cy="1821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1400"/>
              <a:t>наиболее</a:t>
            </a:r>
            <a:r>
              <a:rPr lang="en-US" altLang="ru-RU" sz="1400"/>
              <a:t> </a:t>
            </a:r>
            <a:r>
              <a:rPr lang="en-US" altLang="en-US" sz="1400"/>
              <a:t>распространенными</a:t>
            </a:r>
            <a:r>
              <a:rPr lang="en-US" altLang="ru-RU" sz="1400"/>
              <a:t> </a:t>
            </a:r>
            <a:r>
              <a:rPr lang="en-US" altLang="en-US" sz="1400"/>
              <a:t>сюжетами</a:t>
            </a:r>
            <a:r>
              <a:rPr lang="ru-RU" altLang="en-US" sz="1400"/>
              <a:t> игр</a:t>
            </a:r>
            <a:r>
              <a:rPr lang="en-US" altLang="ru-RU" sz="1400"/>
              <a:t> </a:t>
            </a:r>
            <a:r>
              <a:rPr lang="en-US" altLang="en-US" sz="1400"/>
              <a:t>являются</a:t>
            </a:r>
            <a:r>
              <a:rPr lang="en-US" altLang="ru-RU" sz="140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/>
              <a:t>профессиональные</a:t>
            </a:r>
            <a:r>
              <a:rPr lang="en-US" altLang="ru-RU" sz="140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/>
              <a:t>военизированные</a:t>
            </a:r>
            <a:r>
              <a:rPr lang="en-US" altLang="ru-RU" sz="1400"/>
              <a:t> (</a:t>
            </a:r>
            <a:r>
              <a:rPr lang="en-US" altLang="en-US" sz="1400"/>
              <a:t>«стрелялки»</a:t>
            </a:r>
            <a:r>
              <a:rPr lang="en-US" altLang="ru-RU" sz="1400"/>
              <a:t>,</a:t>
            </a:r>
            <a:r>
              <a:rPr lang="en-US" altLang="en-US" sz="1400"/>
              <a:t>«догонялки»</a:t>
            </a:r>
            <a:r>
              <a:rPr lang="en-US" altLang="ru-RU" sz="1400"/>
              <a:t>, </a:t>
            </a:r>
            <a:r>
              <a:rPr lang="en-US" altLang="en-US" sz="1400"/>
              <a:t>по</a:t>
            </a:r>
            <a:r>
              <a:rPr lang="en-US" altLang="ru-RU" sz="1400"/>
              <a:t> </a:t>
            </a:r>
            <a:r>
              <a:rPr lang="en-US" altLang="en-US" sz="1400"/>
              <a:t>мотивам</a:t>
            </a:r>
            <a:r>
              <a:rPr lang="en-US" altLang="ru-RU" sz="1400"/>
              <a:t> </a:t>
            </a:r>
            <a:r>
              <a:rPr lang="en-US" altLang="en-US" sz="1400"/>
              <a:t>мультфильмов</a:t>
            </a:r>
            <a:r>
              <a:rPr lang="en-US" altLang="ru-RU" sz="140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/>
              <a:t>созидательные</a:t>
            </a:r>
            <a:r>
              <a:rPr lang="en-US" altLang="ru-RU" sz="1400"/>
              <a:t> (</a:t>
            </a:r>
            <a:r>
              <a:rPr lang="en-US" altLang="en-US" sz="1400"/>
              <a:t>строительство</a:t>
            </a:r>
            <a:r>
              <a:rPr lang="en-US" altLang="ru-RU" sz="140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/>
              <a:t>поиска</a:t>
            </a:r>
            <a:r>
              <a:rPr lang="en-US" altLang="ru-RU" sz="1400"/>
              <a:t> </a:t>
            </a:r>
            <a:r>
              <a:rPr lang="en-US" altLang="en-US" sz="1400"/>
              <a:t>и</a:t>
            </a:r>
            <a:r>
              <a:rPr lang="en-US" altLang="ru-RU" sz="1400"/>
              <a:t> </a:t>
            </a:r>
            <a:r>
              <a:rPr lang="en-US" altLang="en-US" sz="1400"/>
              <a:t>открытия</a:t>
            </a:r>
            <a:r>
              <a:rPr lang="en-US" altLang="ru-RU" sz="1400"/>
              <a:t> (</a:t>
            </a:r>
            <a:r>
              <a:rPr lang="en-US" altLang="en-US" sz="1400"/>
              <a:t>путешествия</a:t>
            </a:r>
            <a:r>
              <a:rPr lang="en-US" altLang="ru-RU" sz="1400"/>
              <a:t>, </a:t>
            </a:r>
            <a:r>
              <a:rPr lang="en-US" altLang="en-US" sz="1400"/>
              <a:t>«космос»</a:t>
            </a:r>
            <a:r>
              <a:rPr lang="en-US" altLang="ru-RU" sz="140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/>
              <a:t>связанные</a:t>
            </a:r>
            <a:r>
              <a:rPr lang="en-US" altLang="ru-RU" sz="1400">
                <a:sym typeface="+mn-ea"/>
              </a:rPr>
              <a:t>.</a:t>
            </a:r>
            <a:r>
              <a:rPr lang="en-US" altLang="ru-RU" sz="1400"/>
              <a:t>  </a:t>
            </a:r>
            <a:r>
              <a:rPr lang="en-US" altLang="en-US" sz="1400"/>
              <a:t>с</a:t>
            </a:r>
            <a:r>
              <a:rPr lang="en-US" altLang="ru-RU" sz="1400"/>
              <a:t> </a:t>
            </a:r>
            <a:r>
              <a:rPr lang="en-US" altLang="en-US" sz="1400"/>
              <a:t>искусством</a:t>
            </a:r>
            <a:r>
              <a:rPr lang="en-US" altLang="ru-RU" sz="1400"/>
              <a:t> (</a:t>
            </a:r>
            <a:r>
              <a:rPr lang="en-US" altLang="en-US" sz="1400"/>
              <a:t>«цирк»</a:t>
            </a:r>
            <a:r>
              <a:rPr lang="en-US" altLang="ru-RU" sz="1400"/>
              <a:t>, </a:t>
            </a:r>
            <a:r>
              <a:rPr lang="en-US" altLang="en-US" sz="1400"/>
              <a:t>«театр»</a:t>
            </a:r>
            <a:r>
              <a:rPr lang="en-US" altLang="ru-RU" sz="140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/>
              <a:t>сказочные</a:t>
            </a:r>
            <a:r>
              <a:rPr lang="en-US" altLang="ru-RU" sz="140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/>
              <a:t>фантастические</a:t>
            </a:r>
            <a:r>
              <a:rPr lang="en-US" altLang="ru-RU" sz="140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/>
              <a:t>этнографические</a:t>
            </a:r>
            <a:r>
              <a:rPr lang="en-US" altLang="ru-RU" sz="1400"/>
              <a:t> (</a:t>
            </a:r>
            <a:r>
              <a:rPr lang="en-US" altLang="en-US" sz="1400"/>
              <a:t>«в</a:t>
            </a:r>
            <a:r>
              <a:rPr lang="en-US" altLang="ru-RU" sz="1400"/>
              <a:t> </a:t>
            </a:r>
            <a:r>
              <a:rPr lang="en-US" altLang="en-US" sz="1400"/>
              <a:t>индейцев»</a:t>
            </a:r>
            <a:r>
              <a:rPr lang="en-US" altLang="ru-RU" sz="1400"/>
              <a:t>)</a:t>
            </a:r>
            <a:endParaRPr lang="ru-RU" altLang="en-US" sz="140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65" y="2427605"/>
            <a:ext cx="3260090" cy="261302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835" y="1130300"/>
            <a:ext cx="2815590" cy="39452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1460" y="43180"/>
            <a:ext cx="3772535" cy="274637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9270"/>
            <a:ext cx="4787900" cy="335153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855" y="2791460"/>
            <a:ext cx="4331970" cy="2308860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0" y="43180"/>
            <a:ext cx="5459095" cy="1747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/>
              <a:t>Сенсорное</a:t>
            </a:r>
            <a:r>
              <a:rPr lang="en-US" altLang="ru-RU"/>
              <a:t> </a:t>
            </a:r>
            <a:r>
              <a:rPr lang="en-US" altLang="en-US"/>
              <a:t>развитие</a:t>
            </a:r>
            <a:r>
              <a:rPr lang="en-US" altLang="ru-RU"/>
              <a:t> </a:t>
            </a:r>
            <a:r>
              <a:rPr lang="en-US" altLang="en-US"/>
              <a:t>детей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ограниченными</a:t>
            </a:r>
            <a:r>
              <a:rPr lang="en-US" altLang="ru-RU"/>
              <a:t> </a:t>
            </a:r>
            <a:r>
              <a:rPr lang="en-US" altLang="en-US"/>
              <a:t>возможностями</a:t>
            </a:r>
            <a:r>
              <a:rPr lang="en-US" altLang="ru-RU"/>
              <a:t> </a:t>
            </a:r>
            <a:r>
              <a:rPr lang="en-US" altLang="en-US"/>
              <a:t>здоровья</a:t>
            </a:r>
            <a:r>
              <a:rPr lang="en-US" altLang="ru-RU"/>
              <a:t> (</a:t>
            </a:r>
            <a:r>
              <a:rPr lang="en-US" altLang="en-US"/>
              <a:t>ОВЗ</a:t>
            </a:r>
            <a:r>
              <a:rPr lang="en-US" altLang="ru-RU"/>
              <a:t>) — </a:t>
            </a:r>
            <a:r>
              <a:rPr lang="en-US" altLang="en-US"/>
              <a:t>это</a:t>
            </a:r>
            <a:r>
              <a:rPr lang="en-US" altLang="ru-RU"/>
              <a:t> </a:t>
            </a:r>
            <a:r>
              <a:rPr lang="en-US" altLang="en-US"/>
              <a:t>развитие</a:t>
            </a:r>
            <a:r>
              <a:rPr lang="en-US" altLang="ru-RU"/>
              <a:t> </a:t>
            </a:r>
            <a:r>
              <a:rPr lang="en-US" altLang="en-US"/>
              <a:t>восприятия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формирование</a:t>
            </a:r>
            <a:r>
              <a:rPr lang="en-US" altLang="ru-RU"/>
              <a:t> </a:t>
            </a:r>
            <a:r>
              <a:rPr lang="en-US" altLang="en-US"/>
              <a:t>представлений</a:t>
            </a:r>
            <a:r>
              <a:rPr lang="en-US" altLang="ru-RU"/>
              <a:t> </a:t>
            </a:r>
            <a:r>
              <a:rPr lang="en-US" altLang="en-US"/>
              <a:t>о</a:t>
            </a:r>
            <a:r>
              <a:rPr lang="en-US" altLang="ru-RU"/>
              <a:t> </a:t>
            </a:r>
            <a:r>
              <a:rPr lang="en-US" altLang="en-US"/>
              <a:t>внешних</a:t>
            </a:r>
            <a:r>
              <a:rPr lang="en-US" altLang="ru-RU"/>
              <a:t> </a:t>
            </a:r>
            <a:r>
              <a:rPr lang="en-US" altLang="en-US"/>
              <a:t>свойствах</a:t>
            </a:r>
            <a:r>
              <a:rPr lang="en-US" altLang="ru-RU"/>
              <a:t> </a:t>
            </a:r>
            <a:r>
              <a:rPr lang="en-US" altLang="en-US"/>
              <a:t>предметов</a:t>
            </a:r>
            <a:r>
              <a:rPr lang="en-US" altLang="ru-RU"/>
              <a:t>: </a:t>
            </a:r>
            <a:r>
              <a:rPr lang="en-US" altLang="en-US"/>
              <a:t>их</a:t>
            </a:r>
            <a:r>
              <a:rPr lang="en-US" altLang="ru-RU"/>
              <a:t> </a:t>
            </a:r>
            <a:r>
              <a:rPr lang="en-US" altLang="en-US"/>
              <a:t>форме</a:t>
            </a:r>
            <a:r>
              <a:rPr lang="en-US" altLang="ru-RU"/>
              <a:t>, </a:t>
            </a:r>
            <a:r>
              <a:rPr lang="en-US" altLang="en-US"/>
              <a:t>цвете</a:t>
            </a:r>
            <a:r>
              <a:rPr lang="en-US" altLang="ru-RU"/>
              <a:t>, </a:t>
            </a:r>
            <a:r>
              <a:rPr lang="en-US" altLang="en-US"/>
              <a:t>величине</a:t>
            </a:r>
            <a:r>
              <a:rPr lang="en-US" altLang="ru-RU"/>
              <a:t>, </a:t>
            </a:r>
            <a:r>
              <a:rPr lang="en-US" altLang="en-US"/>
              <a:t>положении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пространстве</a:t>
            </a:r>
            <a:r>
              <a:rPr lang="en-US" altLang="ru-RU"/>
              <a:t>, </a:t>
            </a:r>
            <a:r>
              <a:rPr lang="en-US" altLang="en-US"/>
              <a:t>а</a:t>
            </a:r>
            <a:r>
              <a:rPr lang="en-US" altLang="ru-RU"/>
              <a:t> </a:t>
            </a:r>
            <a:r>
              <a:rPr lang="en-US" altLang="en-US"/>
              <a:t>также</a:t>
            </a:r>
            <a:r>
              <a:rPr lang="en-US" altLang="ru-RU"/>
              <a:t> </a:t>
            </a:r>
            <a:r>
              <a:rPr lang="en-US" altLang="en-US"/>
              <a:t>запахе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вкусе</a:t>
            </a:r>
            <a:r>
              <a:rPr lang="en-US" altLang="ru-RU"/>
              <a:t>.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6385" cy="5135880"/>
          </a:xfrm>
          <a:prstGeom prst="rect">
            <a:avLst/>
          </a:prstGeom>
        </p:spPr>
      </p:pic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20370" y="175895"/>
            <a:ext cx="7864475" cy="141033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5400" b="1" strike="noStrike" spc="-1" dirty="0" smtClean="0">
                <a:solidFill>
                  <a:schemeClr val="dk1"/>
                </a:solidFill>
                <a:latin typeface="Josefin Sans"/>
                <a:ea typeface="Josefin Sans"/>
              </a:rPr>
              <a:t/>
            </a:r>
            <a:br>
              <a:rPr lang="ru-RU" sz="5400" b="1" strike="noStrike" spc="-1" dirty="0" smtClean="0">
                <a:solidFill>
                  <a:schemeClr val="dk1"/>
                </a:solidFill>
                <a:latin typeface="Josefin Sans"/>
                <a:ea typeface="Josefin Sans"/>
              </a:rPr>
            </a:br>
            <a:endParaRPr lang="fr-FR" sz="5400" b="0" strike="noStrike" spc="-1" dirty="0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subTitle"/>
          </p:nvPr>
        </p:nvSpPr>
        <p:spPr>
          <a:xfrm>
            <a:off x="323528" y="555526"/>
            <a:ext cx="8064896" cy="191833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dirty="0"/>
              <a:t>«Повышение качества образования обучающихся с ОВЗ в ходе коррекционной работы </a:t>
            </a:r>
            <a:r>
              <a:rPr lang="ru-RU" sz="3200" b="1" dirty="0" smtClean="0"/>
              <a:t>                        учителя-дефектолога»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3200" b="1" i="1" strike="noStrike" spc="-1" dirty="0" smtClean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3200" b="1" i="1" spc="-1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3200" b="1" i="1" strike="noStrike" spc="-1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i="1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Мещерякова Анастасия Сергеевна, учитель-дефектолог</a:t>
            </a:r>
            <a:endParaRPr lang="en-GB" sz="2400" b="1" i="1" strike="noStrike" spc="-1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</p:txBody>
      </p:sp>
      <p:sp>
        <p:nvSpPr>
          <p:cNvPr id="381" name="Google Shape;478;p38"/>
          <p:cNvSpPr/>
          <p:nvPr/>
        </p:nvSpPr>
        <p:spPr>
          <a:xfrm>
            <a:off x="8248680" y="3743280"/>
            <a:ext cx="342720" cy="866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70823080" tIns="433440" rIns="870823080" bIns="433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382" name="Google Shape;479;p38"/>
          <p:cNvSpPr/>
          <p:nvPr/>
        </p:nvSpPr>
        <p:spPr>
          <a:xfrm>
            <a:off x="420840" y="324828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383" name="Google Shape;480;p38"/>
          <p:cNvSpPr/>
          <p:nvPr/>
        </p:nvSpPr>
        <p:spPr>
          <a:xfrm>
            <a:off x="5493960" y="-41976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384" name="Google Shape;481;p38"/>
          <p:cNvGrpSpPr/>
          <p:nvPr/>
        </p:nvGrpSpPr>
        <p:grpSpPr>
          <a:xfrm>
            <a:off x="8012520" y="345600"/>
            <a:ext cx="817920" cy="813600"/>
            <a:chOff x="8012520" y="345600"/>
            <a:chExt cx="817920" cy="813600"/>
          </a:xfrm>
        </p:grpSpPr>
        <p:sp>
          <p:nvSpPr>
            <p:cNvPr id="385" name="Google Shape;482;p38"/>
            <p:cNvSpPr/>
            <p:nvPr/>
          </p:nvSpPr>
          <p:spPr>
            <a:xfrm>
              <a:off x="8069400" y="40032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86" name="Google Shape;483;p38"/>
            <p:cNvSpPr/>
            <p:nvPr/>
          </p:nvSpPr>
          <p:spPr>
            <a:xfrm>
              <a:off x="8012520" y="345600"/>
              <a:ext cx="817920" cy="813600"/>
            </a:xfrm>
            <a:prstGeom prst="pie">
              <a:avLst>
                <a:gd name="adj1" fmla="val 16037467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835785" y="123190"/>
            <a:ext cx="582422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600" b="1" i="1">
                <a:latin typeface="Times New Roman" panose="02020603050405020304" charset="0"/>
                <a:cs typeface="Times New Roman" panose="02020603050405020304" charset="0"/>
              </a:rPr>
              <a:t>методическое обеспечение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rcRect l="2619" t="10854" r="2769" b="5890"/>
          <a:stretch>
            <a:fillRect/>
          </a:stretch>
        </p:blipFill>
        <p:spPr>
          <a:xfrm>
            <a:off x="0" y="862965"/>
            <a:ext cx="5196205" cy="424942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205" y="771525"/>
            <a:ext cx="3923665" cy="43402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839;p54"/>
          <p:cNvGrpSpPr/>
          <p:nvPr/>
        </p:nvGrpSpPr>
        <p:grpSpPr>
          <a:xfrm>
            <a:off x="5728680" y="2970360"/>
            <a:ext cx="3415320" cy="2172960"/>
            <a:chOff x="5728680" y="2970360"/>
            <a:chExt cx="3415320" cy="2172960"/>
          </a:xfrm>
        </p:grpSpPr>
        <p:cxnSp>
          <p:nvCxnSpPr>
            <p:cNvPr id="593" name="Google Shape;840;p54"/>
            <p:cNvCxnSpPr/>
            <p:nvPr/>
          </p:nvCxnSpPr>
          <p:spPr>
            <a:xfrm flipH="1">
              <a:off x="5728680" y="341064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94" name="Google Shape;841;p54"/>
            <p:cNvCxnSpPr/>
            <p:nvPr/>
          </p:nvCxnSpPr>
          <p:spPr>
            <a:xfrm flipH="1">
              <a:off x="5728680" y="384516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95" name="Google Shape;842;p54"/>
            <p:cNvCxnSpPr/>
            <p:nvPr/>
          </p:nvCxnSpPr>
          <p:spPr>
            <a:xfrm flipH="1">
              <a:off x="5728680" y="427968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96" name="Google Shape;843;p54"/>
            <p:cNvCxnSpPr/>
            <p:nvPr/>
          </p:nvCxnSpPr>
          <p:spPr>
            <a:xfrm>
              <a:off x="87148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97" name="Google Shape;844;p54"/>
            <p:cNvCxnSpPr/>
            <p:nvPr/>
          </p:nvCxnSpPr>
          <p:spPr>
            <a:xfrm>
              <a:off x="82857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98" name="Google Shape;845;p54"/>
            <p:cNvCxnSpPr/>
            <p:nvPr/>
          </p:nvCxnSpPr>
          <p:spPr>
            <a:xfrm>
              <a:off x="786240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99" name="Google Shape;846;p54"/>
            <p:cNvCxnSpPr/>
            <p:nvPr/>
          </p:nvCxnSpPr>
          <p:spPr>
            <a:xfrm>
              <a:off x="74332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00" name="Google Shape;847;p54"/>
            <p:cNvCxnSpPr/>
            <p:nvPr/>
          </p:nvCxnSpPr>
          <p:spPr>
            <a:xfrm>
              <a:off x="700992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01" name="Google Shape;848;p54"/>
            <p:cNvCxnSpPr/>
            <p:nvPr/>
          </p:nvCxnSpPr>
          <p:spPr>
            <a:xfrm>
              <a:off x="65811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02" name="Google Shape;849;p54"/>
            <p:cNvCxnSpPr/>
            <p:nvPr/>
          </p:nvCxnSpPr>
          <p:spPr>
            <a:xfrm>
              <a:off x="615744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03" name="Google Shape;850;p54"/>
            <p:cNvCxnSpPr/>
            <p:nvPr/>
          </p:nvCxnSpPr>
          <p:spPr>
            <a:xfrm>
              <a:off x="57286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04" name="Google Shape;851;p54"/>
            <p:cNvCxnSpPr/>
            <p:nvPr/>
          </p:nvCxnSpPr>
          <p:spPr>
            <a:xfrm flipH="1">
              <a:off x="5728680" y="470880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05" name="Google Shape;852;p54"/>
            <p:cNvCxnSpPr/>
            <p:nvPr/>
          </p:nvCxnSpPr>
          <p:spPr>
            <a:xfrm flipH="1">
              <a:off x="5728680" y="297612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962025" y="731520"/>
            <a:ext cx="3685540" cy="75565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Заключение</a:t>
            </a:r>
            <a:endParaRPr lang="fr-FR" sz="2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subTitle"/>
          </p:nvPr>
        </p:nvSpPr>
        <p:spPr>
          <a:xfrm>
            <a:off x="210820" y="1471930"/>
            <a:ext cx="4671060" cy="25273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</a:t>
            </a:r>
            <a:r>
              <a:rPr lang="en-GB" sz="16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овышение</a:t>
            </a:r>
            <a:r>
              <a:rPr lang="en-GB" sz="16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качества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образования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для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обучающихся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с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ограниченными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возможностями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здоровья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через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коррекционную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работу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требует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комплексного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и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индивидуализированного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подхода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.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Методы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используемые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в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процессе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обучения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должны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учитывать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уникальные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потребности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каждого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ученика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чтобы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обеспечить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их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успех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и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интеграцию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в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общество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.</a:t>
            </a:r>
          </a:p>
        </p:txBody>
      </p:sp>
      <p:sp>
        <p:nvSpPr>
          <p:cNvPr id="608" name="Google Shape;855;p54"/>
          <p:cNvSpPr/>
          <p:nvPr/>
        </p:nvSpPr>
        <p:spPr>
          <a:xfrm>
            <a:off x="5032080" y="999000"/>
            <a:ext cx="3145320" cy="3145320"/>
          </a:xfrm>
          <a:prstGeom prst="ellipse">
            <a:avLst/>
          </a:prstGeom>
          <a:blipFill rotWithShape="0">
            <a:blip r:embed="rId2"/>
            <a:srcRect/>
            <a:stretch>
              <a:fillRect/>
            </a:stretch>
          </a:blip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609" name="Google Shape;856;p54"/>
          <p:cNvGrpSpPr/>
          <p:nvPr/>
        </p:nvGrpSpPr>
        <p:grpSpPr>
          <a:xfrm>
            <a:off x="246960" y="4081680"/>
            <a:ext cx="813600" cy="817920"/>
            <a:chOff x="246960" y="4081680"/>
            <a:chExt cx="813600" cy="817920"/>
          </a:xfrm>
        </p:grpSpPr>
        <p:sp>
          <p:nvSpPr>
            <p:cNvPr id="610" name="Google Shape;857;p54"/>
            <p:cNvSpPr/>
            <p:nvPr/>
          </p:nvSpPr>
          <p:spPr>
            <a:xfrm flipH="1">
              <a:off x="300960" y="413856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11" name="Google Shape;858;p54"/>
            <p:cNvSpPr/>
            <p:nvPr/>
          </p:nvSpPr>
          <p:spPr>
            <a:xfrm rot="5400000" flipH="1">
              <a:off x="244440" y="408384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612" name="Google Shape;859;p54"/>
          <p:cNvGrpSpPr/>
          <p:nvPr/>
        </p:nvGrpSpPr>
        <p:grpSpPr>
          <a:xfrm>
            <a:off x="6142320" y="543960"/>
            <a:ext cx="2278440" cy="330120"/>
            <a:chOff x="6142320" y="543960"/>
            <a:chExt cx="2278440" cy="330120"/>
          </a:xfrm>
        </p:grpSpPr>
        <p:sp>
          <p:nvSpPr>
            <p:cNvPr id="613" name="Google Shape;860;p54"/>
            <p:cNvSpPr/>
            <p:nvPr/>
          </p:nvSpPr>
          <p:spPr>
            <a:xfrm flipH="1">
              <a:off x="6141960" y="54396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14" name="Google Shape;861;p54"/>
            <p:cNvSpPr/>
            <p:nvPr/>
          </p:nvSpPr>
          <p:spPr>
            <a:xfrm flipH="1">
              <a:off x="6194520" y="60552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615" name="Google Shape;862;p54"/>
          <p:cNvSpPr/>
          <p:nvPr/>
        </p:nvSpPr>
        <p:spPr>
          <a:xfrm>
            <a:off x="552600" y="542880"/>
            <a:ext cx="342720" cy="866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70823080" tIns="433440" rIns="870823080" bIns="433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cxnSp>
        <p:nvCxnSpPr>
          <p:cNvPr id="616" name="Google Shape;863;p54"/>
          <p:cNvCxnSpPr/>
          <p:nvPr/>
        </p:nvCxnSpPr>
        <p:spPr>
          <a:xfrm>
            <a:off x="-68400" y="539280"/>
            <a:ext cx="849960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839;p54"/>
          <p:cNvGrpSpPr/>
          <p:nvPr/>
        </p:nvGrpSpPr>
        <p:grpSpPr>
          <a:xfrm>
            <a:off x="5728680" y="2970360"/>
            <a:ext cx="3415320" cy="2172960"/>
            <a:chOff x="5728680" y="2970360"/>
            <a:chExt cx="3415320" cy="2172960"/>
          </a:xfrm>
        </p:grpSpPr>
        <p:cxnSp>
          <p:nvCxnSpPr>
            <p:cNvPr id="593" name="Google Shape;840;p54"/>
            <p:cNvCxnSpPr/>
            <p:nvPr/>
          </p:nvCxnSpPr>
          <p:spPr>
            <a:xfrm flipH="1">
              <a:off x="5728680" y="341064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94" name="Google Shape;841;p54"/>
            <p:cNvCxnSpPr/>
            <p:nvPr/>
          </p:nvCxnSpPr>
          <p:spPr>
            <a:xfrm flipH="1">
              <a:off x="5728680" y="384516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95" name="Google Shape;842;p54"/>
            <p:cNvCxnSpPr/>
            <p:nvPr/>
          </p:nvCxnSpPr>
          <p:spPr>
            <a:xfrm flipH="1">
              <a:off x="5728680" y="427968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96" name="Google Shape;843;p54"/>
            <p:cNvCxnSpPr/>
            <p:nvPr/>
          </p:nvCxnSpPr>
          <p:spPr>
            <a:xfrm>
              <a:off x="87148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97" name="Google Shape;844;p54"/>
            <p:cNvCxnSpPr/>
            <p:nvPr/>
          </p:nvCxnSpPr>
          <p:spPr>
            <a:xfrm>
              <a:off x="82857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98" name="Google Shape;845;p54"/>
            <p:cNvCxnSpPr/>
            <p:nvPr/>
          </p:nvCxnSpPr>
          <p:spPr>
            <a:xfrm>
              <a:off x="786240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99" name="Google Shape;846;p54"/>
            <p:cNvCxnSpPr/>
            <p:nvPr/>
          </p:nvCxnSpPr>
          <p:spPr>
            <a:xfrm>
              <a:off x="74332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00" name="Google Shape;847;p54"/>
            <p:cNvCxnSpPr/>
            <p:nvPr/>
          </p:nvCxnSpPr>
          <p:spPr>
            <a:xfrm>
              <a:off x="700992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01" name="Google Shape;848;p54"/>
            <p:cNvCxnSpPr/>
            <p:nvPr/>
          </p:nvCxnSpPr>
          <p:spPr>
            <a:xfrm>
              <a:off x="65811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02" name="Google Shape;849;p54"/>
            <p:cNvCxnSpPr/>
            <p:nvPr/>
          </p:nvCxnSpPr>
          <p:spPr>
            <a:xfrm>
              <a:off x="615744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03" name="Google Shape;850;p54"/>
            <p:cNvCxnSpPr/>
            <p:nvPr/>
          </p:nvCxnSpPr>
          <p:spPr>
            <a:xfrm>
              <a:off x="57286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04" name="Google Shape;851;p54"/>
            <p:cNvCxnSpPr/>
            <p:nvPr/>
          </p:nvCxnSpPr>
          <p:spPr>
            <a:xfrm flipH="1">
              <a:off x="5728680" y="470880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05" name="Google Shape;852;p54"/>
            <p:cNvCxnSpPr/>
            <p:nvPr/>
          </p:nvCxnSpPr>
          <p:spPr>
            <a:xfrm flipH="1">
              <a:off x="5728680" y="297612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607" name="PlaceHolder 2"/>
          <p:cNvSpPr>
            <a:spLocks noGrp="1"/>
          </p:cNvSpPr>
          <p:nvPr>
            <p:ph type="subTitle" idx="4294967295"/>
          </p:nvPr>
        </p:nvSpPr>
        <p:spPr>
          <a:xfrm>
            <a:off x="210820" y="1471930"/>
            <a:ext cx="7817564" cy="25273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800" b="1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Благодарю за внимание!</a:t>
            </a:r>
            <a:endParaRPr lang="en-GB" sz="4800" b="1" strike="noStrike" spc="-1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</p:txBody>
      </p:sp>
      <p:grpSp>
        <p:nvGrpSpPr>
          <p:cNvPr id="609" name="Google Shape;856;p54"/>
          <p:cNvGrpSpPr/>
          <p:nvPr/>
        </p:nvGrpSpPr>
        <p:grpSpPr>
          <a:xfrm>
            <a:off x="246960" y="4081680"/>
            <a:ext cx="813600" cy="817920"/>
            <a:chOff x="246960" y="4081680"/>
            <a:chExt cx="813600" cy="817920"/>
          </a:xfrm>
        </p:grpSpPr>
        <p:sp>
          <p:nvSpPr>
            <p:cNvPr id="610" name="Google Shape;857;p54"/>
            <p:cNvSpPr/>
            <p:nvPr/>
          </p:nvSpPr>
          <p:spPr>
            <a:xfrm flipH="1">
              <a:off x="300960" y="413856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11" name="Google Shape;858;p54"/>
            <p:cNvSpPr/>
            <p:nvPr/>
          </p:nvSpPr>
          <p:spPr>
            <a:xfrm rot="5400000" flipH="1">
              <a:off x="244440" y="408384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612" name="Google Shape;859;p54"/>
          <p:cNvGrpSpPr/>
          <p:nvPr/>
        </p:nvGrpSpPr>
        <p:grpSpPr>
          <a:xfrm>
            <a:off x="6142320" y="543960"/>
            <a:ext cx="2278440" cy="330120"/>
            <a:chOff x="6142320" y="543960"/>
            <a:chExt cx="2278440" cy="330120"/>
          </a:xfrm>
        </p:grpSpPr>
        <p:sp>
          <p:nvSpPr>
            <p:cNvPr id="613" name="Google Shape;860;p54"/>
            <p:cNvSpPr/>
            <p:nvPr/>
          </p:nvSpPr>
          <p:spPr>
            <a:xfrm flipH="1">
              <a:off x="6141960" y="54396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14" name="Google Shape;861;p54"/>
            <p:cNvSpPr/>
            <p:nvPr/>
          </p:nvSpPr>
          <p:spPr>
            <a:xfrm flipH="1">
              <a:off x="6194520" y="60552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615" name="Google Shape;862;p54"/>
          <p:cNvSpPr/>
          <p:nvPr/>
        </p:nvSpPr>
        <p:spPr>
          <a:xfrm>
            <a:off x="552600" y="542880"/>
            <a:ext cx="342720" cy="866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70823080" tIns="433440" rIns="870823080" bIns="433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cxnSp>
        <p:nvCxnSpPr>
          <p:cNvPr id="616" name="Google Shape;863;p54"/>
          <p:cNvCxnSpPr/>
          <p:nvPr/>
        </p:nvCxnSpPr>
        <p:spPr>
          <a:xfrm>
            <a:off x="-68400" y="539280"/>
            <a:ext cx="849960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517;p41"/>
          <p:cNvGrpSpPr/>
          <p:nvPr/>
        </p:nvGrpSpPr>
        <p:grpSpPr>
          <a:xfrm>
            <a:off x="315360" y="343440"/>
            <a:ext cx="813600" cy="817920"/>
            <a:chOff x="315360" y="343440"/>
            <a:chExt cx="813600" cy="817920"/>
          </a:xfrm>
        </p:grpSpPr>
        <p:sp>
          <p:nvSpPr>
            <p:cNvPr id="388" name="Google Shape;518;p41"/>
            <p:cNvSpPr/>
            <p:nvPr/>
          </p:nvSpPr>
          <p:spPr>
            <a:xfrm flipH="1">
              <a:off x="369720" y="40032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89" name="Google Shape;519;p41"/>
            <p:cNvSpPr/>
            <p:nvPr/>
          </p:nvSpPr>
          <p:spPr>
            <a:xfrm rot="5400000" flipH="1">
              <a:off x="312840" y="34560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390" name="Google Shape;520;p41"/>
          <p:cNvGrpSpPr/>
          <p:nvPr/>
        </p:nvGrpSpPr>
        <p:grpSpPr>
          <a:xfrm>
            <a:off x="5728320" y="2968920"/>
            <a:ext cx="3415320" cy="2174400"/>
            <a:chOff x="5728320" y="2968920"/>
            <a:chExt cx="3415320" cy="2174400"/>
          </a:xfrm>
        </p:grpSpPr>
        <p:cxnSp>
          <p:nvCxnSpPr>
            <p:cNvPr id="391" name="Google Shape;521;p41"/>
            <p:cNvCxnSpPr/>
            <p:nvPr/>
          </p:nvCxnSpPr>
          <p:spPr>
            <a:xfrm>
              <a:off x="5728680" y="341064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92" name="Google Shape;522;p41"/>
            <p:cNvCxnSpPr/>
            <p:nvPr/>
          </p:nvCxnSpPr>
          <p:spPr>
            <a:xfrm>
              <a:off x="5728680" y="384516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93" name="Google Shape;523;p41"/>
            <p:cNvCxnSpPr/>
            <p:nvPr/>
          </p:nvCxnSpPr>
          <p:spPr>
            <a:xfrm>
              <a:off x="5728680" y="427968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94" name="Google Shape;524;p41"/>
            <p:cNvCxnSpPr/>
            <p:nvPr/>
          </p:nvCxnSpPr>
          <p:spPr>
            <a:xfrm>
              <a:off x="615744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95" name="Google Shape;525;p41"/>
            <p:cNvCxnSpPr/>
            <p:nvPr/>
          </p:nvCxnSpPr>
          <p:spPr>
            <a:xfrm>
              <a:off x="65865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96" name="Google Shape;526;p41"/>
            <p:cNvCxnSpPr/>
            <p:nvPr/>
          </p:nvCxnSpPr>
          <p:spPr>
            <a:xfrm>
              <a:off x="700992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97" name="Google Shape;527;p41"/>
            <p:cNvCxnSpPr/>
            <p:nvPr/>
          </p:nvCxnSpPr>
          <p:spPr>
            <a:xfrm>
              <a:off x="743904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98" name="Google Shape;528;p41"/>
            <p:cNvCxnSpPr/>
            <p:nvPr/>
          </p:nvCxnSpPr>
          <p:spPr>
            <a:xfrm>
              <a:off x="786240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399" name="Google Shape;529;p41"/>
            <p:cNvCxnSpPr/>
            <p:nvPr/>
          </p:nvCxnSpPr>
          <p:spPr>
            <a:xfrm>
              <a:off x="829152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00" name="Google Shape;530;p41"/>
            <p:cNvCxnSpPr/>
            <p:nvPr/>
          </p:nvCxnSpPr>
          <p:spPr>
            <a:xfrm>
              <a:off x="87148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01" name="Google Shape;531;p41"/>
            <p:cNvCxnSpPr/>
            <p:nvPr/>
          </p:nvCxnSpPr>
          <p:spPr>
            <a:xfrm>
              <a:off x="572832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02" name="Google Shape;532;p41"/>
            <p:cNvCxnSpPr/>
            <p:nvPr/>
          </p:nvCxnSpPr>
          <p:spPr>
            <a:xfrm>
              <a:off x="5728680" y="470880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03" name="Google Shape;533;p41"/>
            <p:cNvCxnSpPr/>
            <p:nvPr/>
          </p:nvCxnSpPr>
          <p:spPr>
            <a:xfrm>
              <a:off x="5728680" y="296892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404" name="Google Shape;534;p41"/>
          <p:cNvSpPr/>
          <p:nvPr/>
        </p:nvSpPr>
        <p:spPr>
          <a:xfrm>
            <a:off x="4339080" y="-27036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1314450" y="349885"/>
            <a:ext cx="6552565" cy="853713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5000" b="1" strike="noStrike" spc="-1" dirty="0" err="1">
                <a:solidFill>
                  <a:schemeClr val="dk1"/>
                </a:solidFill>
                <a:latin typeface="Josefin Sans"/>
                <a:ea typeface="Josefin Sans"/>
              </a:rPr>
              <a:t>Введение</a:t>
            </a:r>
            <a:endParaRPr lang="fr-FR" sz="5000" b="0" strike="noStrike" spc="-1" dirty="0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subTitle"/>
          </p:nvPr>
        </p:nvSpPr>
        <p:spPr>
          <a:xfrm>
            <a:off x="611560" y="1161360"/>
            <a:ext cx="7301865" cy="278511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В </a:t>
            </a:r>
            <a:r>
              <a:rPr lang="ru-RU" sz="2400" b="1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своём выступлении я</a:t>
            </a:r>
            <a:r>
              <a:rPr lang="en-GB" sz="2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акцентиру</a:t>
            </a:r>
            <a:r>
              <a:rPr lang="ru-RU" sz="2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ю</a:t>
            </a:r>
            <a:r>
              <a:rPr lang="en-GB" sz="2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внимание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на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важности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эффективного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образования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для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обучающихся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с </a:t>
            </a:r>
            <a:r>
              <a:rPr lang="en-GB" sz="2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ограниченными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возможностями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здоровья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(ОВЗ). </a:t>
            </a:r>
            <a:endParaRPr lang="ru-RU" sz="2400" b="1" strike="noStrike" spc="-1" dirty="0" smtClean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Расс</a:t>
            </a:r>
            <a:r>
              <a:rPr lang="ru-RU" sz="2400" b="1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кажу о</a:t>
            </a:r>
            <a:r>
              <a:rPr lang="en-GB" sz="2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метод</a:t>
            </a:r>
            <a:r>
              <a:rPr lang="ru-RU" sz="2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ах</a:t>
            </a:r>
            <a:r>
              <a:rPr lang="en-GB" sz="2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r>
              <a:rPr lang="en-GB" sz="24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стратеги</a:t>
            </a:r>
            <a:r>
              <a:rPr lang="ru-RU" sz="24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ях</a:t>
            </a:r>
            <a:r>
              <a:rPr lang="en-GB" sz="2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 </a:t>
            </a:r>
            <a:r>
              <a:rPr lang="en-GB" sz="24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коррекционны</a:t>
            </a:r>
            <a:r>
              <a:rPr lang="ru-RU" sz="2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х</a:t>
            </a:r>
            <a:r>
              <a:rPr lang="en-GB" sz="2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подход</a:t>
            </a:r>
            <a:r>
              <a:rPr lang="ru-RU" sz="2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ах</a:t>
            </a:r>
            <a:r>
              <a:rPr lang="en-GB" sz="2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r>
              <a:rPr lang="en-GB" sz="2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которые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помогают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максимизировать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потенциал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4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обучающихся</a:t>
            </a:r>
            <a:r>
              <a:rPr lang="ru-RU" sz="2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с ОВЗ</a:t>
            </a:r>
            <a:r>
              <a:rPr lang="en-GB" sz="24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.</a:t>
            </a:r>
            <a:endParaRPr lang="en-US" sz="2400" b="1" strike="noStrike" spc="-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517;p41"/>
          <p:cNvGrpSpPr/>
          <p:nvPr/>
        </p:nvGrpSpPr>
        <p:grpSpPr>
          <a:xfrm>
            <a:off x="315360" y="343440"/>
            <a:ext cx="813600" cy="817920"/>
            <a:chOff x="315360" y="343440"/>
            <a:chExt cx="813600" cy="817920"/>
          </a:xfrm>
        </p:grpSpPr>
        <p:sp>
          <p:nvSpPr>
            <p:cNvPr id="453" name="Google Shape;518;p41"/>
            <p:cNvSpPr/>
            <p:nvPr/>
          </p:nvSpPr>
          <p:spPr>
            <a:xfrm flipH="1">
              <a:off x="369720" y="40032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4" name="Google Shape;519;p41"/>
            <p:cNvSpPr/>
            <p:nvPr/>
          </p:nvSpPr>
          <p:spPr>
            <a:xfrm rot="5400000" flipH="1">
              <a:off x="312840" y="34560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455" name="Google Shape;520;p41"/>
          <p:cNvGrpSpPr/>
          <p:nvPr/>
        </p:nvGrpSpPr>
        <p:grpSpPr>
          <a:xfrm>
            <a:off x="5728320" y="2968920"/>
            <a:ext cx="3415320" cy="2174400"/>
            <a:chOff x="5728320" y="2968920"/>
            <a:chExt cx="3415320" cy="2174400"/>
          </a:xfrm>
        </p:grpSpPr>
        <p:cxnSp>
          <p:nvCxnSpPr>
            <p:cNvPr id="456" name="Google Shape;521;p41"/>
            <p:cNvCxnSpPr/>
            <p:nvPr/>
          </p:nvCxnSpPr>
          <p:spPr>
            <a:xfrm>
              <a:off x="5728680" y="341064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57" name="Google Shape;522;p41"/>
            <p:cNvCxnSpPr/>
            <p:nvPr/>
          </p:nvCxnSpPr>
          <p:spPr>
            <a:xfrm>
              <a:off x="5728680" y="384516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58" name="Google Shape;523;p41"/>
            <p:cNvCxnSpPr/>
            <p:nvPr/>
          </p:nvCxnSpPr>
          <p:spPr>
            <a:xfrm>
              <a:off x="5728680" y="427968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59" name="Google Shape;524;p41"/>
            <p:cNvCxnSpPr/>
            <p:nvPr/>
          </p:nvCxnSpPr>
          <p:spPr>
            <a:xfrm>
              <a:off x="615744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60" name="Google Shape;525;p41"/>
            <p:cNvCxnSpPr/>
            <p:nvPr/>
          </p:nvCxnSpPr>
          <p:spPr>
            <a:xfrm>
              <a:off x="65865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61" name="Google Shape;526;p41"/>
            <p:cNvCxnSpPr/>
            <p:nvPr/>
          </p:nvCxnSpPr>
          <p:spPr>
            <a:xfrm>
              <a:off x="700992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62" name="Google Shape;527;p41"/>
            <p:cNvCxnSpPr/>
            <p:nvPr/>
          </p:nvCxnSpPr>
          <p:spPr>
            <a:xfrm>
              <a:off x="743904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63" name="Google Shape;528;p41"/>
            <p:cNvCxnSpPr/>
            <p:nvPr/>
          </p:nvCxnSpPr>
          <p:spPr>
            <a:xfrm>
              <a:off x="786240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64" name="Google Shape;529;p41"/>
            <p:cNvCxnSpPr/>
            <p:nvPr/>
          </p:nvCxnSpPr>
          <p:spPr>
            <a:xfrm>
              <a:off x="829152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65" name="Google Shape;530;p41"/>
            <p:cNvCxnSpPr/>
            <p:nvPr/>
          </p:nvCxnSpPr>
          <p:spPr>
            <a:xfrm>
              <a:off x="87148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66" name="Google Shape;531;p41"/>
            <p:cNvCxnSpPr/>
            <p:nvPr/>
          </p:nvCxnSpPr>
          <p:spPr>
            <a:xfrm>
              <a:off x="572832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67" name="Google Shape;532;p41"/>
            <p:cNvCxnSpPr/>
            <p:nvPr/>
          </p:nvCxnSpPr>
          <p:spPr>
            <a:xfrm>
              <a:off x="5728680" y="470880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68" name="Google Shape;533;p41"/>
            <p:cNvCxnSpPr/>
            <p:nvPr/>
          </p:nvCxnSpPr>
          <p:spPr>
            <a:xfrm>
              <a:off x="5728680" y="2968920"/>
              <a:ext cx="341532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469" name="Google Shape;534;p41"/>
          <p:cNvSpPr/>
          <p:nvPr/>
        </p:nvSpPr>
        <p:spPr>
          <a:xfrm>
            <a:off x="4339080" y="-27036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1314450" y="565785"/>
            <a:ext cx="6552565" cy="1899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50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Особенности педагогического процесса</a:t>
            </a:r>
            <a:endParaRPr lang="fr-FR" sz="50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subTitle"/>
          </p:nvPr>
        </p:nvSpPr>
        <p:spPr>
          <a:xfrm>
            <a:off x="315000" y="2590800"/>
            <a:ext cx="8400240" cy="1851025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Педагогический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процесс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для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обучающихся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ru-RU" sz="1500" b="1" strike="noStrike" spc="-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с </a:t>
            </a:r>
            <a:r>
              <a:rPr lang="en-GB" sz="1500" b="1" strike="noStrike" spc="-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ОВЗ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требует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индивидуального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подхода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к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каждому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ученику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.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Ключевыми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аспектами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являются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использование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адаптированных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учебных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материалов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создание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гибкой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учебной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среды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и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внедрение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специализированных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методов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обучения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.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Учителя-дефектологи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играют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важную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роль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в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разработке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и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реализации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этих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подходов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, а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также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в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сотрудничестве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с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другими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специалистами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и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родителями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для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достижения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наилучших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en-GB" sz="1500" b="1" strike="noStrike" spc="-1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результатов</a:t>
            </a:r>
            <a:r>
              <a:rPr lang="en-GB" sz="1500" b="1" strike="noStrike" spc="-1" dirty="0">
                <a:solidFill>
                  <a:schemeClr val="dk1"/>
                </a:solidFill>
                <a:latin typeface="Arial" panose="020B0604020202020204"/>
                <a:ea typeface="Arial" panose="020B0604020202020204"/>
              </a:rPr>
              <a:t>.</a:t>
            </a:r>
            <a:endParaRPr lang="en-US" sz="1500" b="1" strike="noStrike" spc="-1" dirty="0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0"/>
            <a:ext cx="9131935" cy="517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839;p54"/>
          <p:cNvGrpSpPr/>
          <p:nvPr/>
        </p:nvGrpSpPr>
        <p:grpSpPr>
          <a:xfrm>
            <a:off x="5728680" y="2970360"/>
            <a:ext cx="3415320" cy="2172960"/>
            <a:chOff x="5728680" y="2970360"/>
            <a:chExt cx="3415320" cy="2172960"/>
          </a:xfrm>
        </p:grpSpPr>
        <p:cxnSp>
          <p:nvCxnSpPr>
            <p:cNvPr id="473" name="Google Shape;840;p54"/>
            <p:cNvCxnSpPr/>
            <p:nvPr/>
          </p:nvCxnSpPr>
          <p:spPr>
            <a:xfrm flipH="1">
              <a:off x="5728680" y="341064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74" name="Google Shape;841;p54"/>
            <p:cNvCxnSpPr/>
            <p:nvPr/>
          </p:nvCxnSpPr>
          <p:spPr>
            <a:xfrm flipH="1">
              <a:off x="5728680" y="384516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75" name="Google Shape;842;p54"/>
            <p:cNvCxnSpPr/>
            <p:nvPr/>
          </p:nvCxnSpPr>
          <p:spPr>
            <a:xfrm flipH="1">
              <a:off x="5728680" y="427968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76" name="Google Shape;843;p54"/>
            <p:cNvCxnSpPr/>
            <p:nvPr/>
          </p:nvCxnSpPr>
          <p:spPr>
            <a:xfrm>
              <a:off x="87148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77" name="Google Shape;844;p54"/>
            <p:cNvCxnSpPr/>
            <p:nvPr/>
          </p:nvCxnSpPr>
          <p:spPr>
            <a:xfrm>
              <a:off x="82857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78" name="Google Shape;845;p54"/>
            <p:cNvCxnSpPr/>
            <p:nvPr/>
          </p:nvCxnSpPr>
          <p:spPr>
            <a:xfrm>
              <a:off x="786240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79" name="Google Shape;846;p54"/>
            <p:cNvCxnSpPr/>
            <p:nvPr/>
          </p:nvCxnSpPr>
          <p:spPr>
            <a:xfrm>
              <a:off x="74332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80" name="Google Shape;847;p54"/>
            <p:cNvCxnSpPr/>
            <p:nvPr/>
          </p:nvCxnSpPr>
          <p:spPr>
            <a:xfrm>
              <a:off x="700992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81" name="Google Shape;848;p54"/>
            <p:cNvCxnSpPr/>
            <p:nvPr/>
          </p:nvCxnSpPr>
          <p:spPr>
            <a:xfrm>
              <a:off x="65811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82" name="Google Shape;849;p54"/>
            <p:cNvCxnSpPr/>
            <p:nvPr/>
          </p:nvCxnSpPr>
          <p:spPr>
            <a:xfrm>
              <a:off x="615744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83" name="Google Shape;850;p54"/>
            <p:cNvCxnSpPr/>
            <p:nvPr/>
          </p:nvCxnSpPr>
          <p:spPr>
            <a:xfrm>
              <a:off x="57286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84" name="Google Shape;851;p54"/>
            <p:cNvCxnSpPr/>
            <p:nvPr/>
          </p:nvCxnSpPr>
          <p:spPr>
            <a:xfrm flipH="1">
              <a:off x="5728680" y="470880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85" name="Google Shape;852;p54"/>
            <p:cNvCxnSpPr/>
            <p:nvPr/>
          </p:nvCxnSpPr>
          <p:spPr>
            <a:xfrm flipH="1">
              <a:off x="5728680" y="297612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962025" y="877570"/>
            <a:ext cx="3685540" cy="105283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trike="noStrike" spc="-1">
                <a:solidFill>
                  <a:schemeClr val="dk1"/>
                </a:solidFill>
                <a:latin typeface="Josefin Sans"/>
                <a:ea typeface="Josefin Sans"/>
              </a:rPr>
              <a:t>Методы и подходы в обучении</a:t>
            </a:r>
            <a:endParaRPr lang="fr-FR" sz="2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subTitle"/>
          </p:nvPr>
        </p:nvSpPr>
        <p:spPr>
          <a:xfrm>
            <a:off x="160655" y="1773555"/>
            <a:ext cx="4871720" cy="228981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При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обучении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обучающихся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с </a:t>
            </a:r>
            <a:r>
              <a:rPr lang="ru-RU" sz="16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ОВЗ</a:t>
            </a:r>
            <a:r>
              <a:rPr lang="en-GB" sz="16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ru-RU" sz="16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я применяю </a:t>
            </a:r>
            <a:r>
              <a:rPr lang="en-GB" sz="16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различные</a:t>
            </a:r>
            <a:r>
              <a:rPr lang="en-GB" sz="16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методы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и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подходы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направленные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на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индивидуализацию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учебного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процесса</a:t>
            </a:r>
            <a:r>
              <a:rPr lang="ru-RU" sz="16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: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en-GB" sz="16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использование</a:t>
            </a:r>
            <a:r>
              <a:rPr lang="en-GB" sz="16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мультимедийных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материалов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r>
              <a:rPr lang="ru-RU" sz="16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использование </a:t>
            </a:r>
            <a:r>
              <a:rPr lang="en-GB" sz="16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проектного</a:t>
            </a:r>
            <a:r>
              <a:rPr lang="en-GB" sz="16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обучения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endParaRPr lang="ru-RU" sz="1600" b="1" strike="noStrike" spc="-1" dirty="0" smtClean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sz="1600" b="1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игровые технологии,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sz="16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ю</a:t>
            </a:r>
            <a:r>
              <a:rPr lang="en-GB" sz="16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нгианская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метода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r>
              <a:rPr lang="ru-RU" altLang="en-GB" sz="1600" b="1" strike="noStrike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+mn-ea"/>
              </a:rPr>
              <a:t>(нетрадиционные)</a:t>
            </a:r>
            <a:r>
              <a:rPr lang="en-GB" sz="1600" b="1" strike="noStrike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+mn-ea"/>
              </a:rPr>
              <a:t> </a:t>
            </a:r>
            <a:endParaRPr lang="ru-RU" sz="1600" b="1" strike="noStrike" spc="-1" dirty="0" smtClean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en-GB" sz="16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подходы</a:t>
            </a:r>
            <a:r>
              <a:rPr lang="en-GB" sz="16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из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специальных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образовательных</a:t>
            </a:r>
            <a:r>
              <a:rPr lang="en-GB" sz="16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16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программ</a:t>
            </a:r>
            <a:r>
              <a:rPr lang="en-GB" sz="16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.</a:t>
            </a:r>
            <a:endParaRPr lang="en-US" sz="1600" b="1" strike="noStrike" spc="-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88" name="Google Shape;855;p54"/>
          <p:cNvSpPr/>
          <p:nvPr/>
        </p:nvSpPr>
        <p:spPr>
          <a:xfrm>
            <a:off x="5032080" y="999000"/>
            <a:ext cx="3145320" cy="3145320"/>
          </a:xfrm>
          <a:prstGeom prst="ellipse">
            <a:avLst/>
          </a:prstGeom>
          <a:blipFill rotWithShape="0">
            <a:blip r:embed="rId2"/>
            <a:srcRect/>
            <a:stretch>
              <a:fillRect/>
            </a:stretch>
          </a:blip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489" name="Google Shape;856;p54"/>
          <p:cNvGrpSpPr/>
          <p:nvPr/>
        </p:nvGrpSpPr>
        <p:grpSpPr>
          <a:xfrm>
            <a:off x="246960" y="4081680"/>
            <a:ext cx="813600" cy="817920"/>
            <a:chOff x="246960" y="4081680"/>
            <a:chExt cx="813600" cy="817920"/>
          </a:xfrm>
        </p:grpSpPr>
        <p:sp>
          <p:nvSpPr>
            <p:cNvPr id="490" name="Google Shape;857;p54"/>
            <p:cNvSpPr/>
            <p:nvPr/>
          </p:nvSpPr>
          <p:spPr>
            <a:xfrm flipH="1">
              <a:off x="300960" y="413856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91" name="Google Shape;858;p54"/>
            <p:cNvSpPr/>
            <p:nvPr/>
          </p:nvSpPr>
          <p:spPr>
            <a:xfrm rot="5400000" flipH="1">
              <a:off x="244440" y="408384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492" name="Google Shape;859;p54"/>
          <p:cNvGrpSpPr/>
          <p:nvPr/>
        </p:nvGrpSpPr>
        <p:grpSpPr>
          <a:xfrm>
            <a:off x="6142320" y="543960"/>
            <a:ext cx="2278440" cy="330120"/>
            <a:chOff x="6142320" y="543960"/>
            <a:chExt cx="2278440" cy="330120"/>
          </a:xfrm>
        </p:grpSpPr>
        <p:sp>
          <p:nvSpPr>
            <p:cNvPr id="493" name="Google Shape;860;p54"/>
            <p:cNvSpPr/>
            <p:nvPr/>
          </p:nvSpPr>
          <p:spPr>
            <a:xfrm flipH="1">
              <a:off x="6141960" y="54396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94" name="Google Shape;861;p54"/>
            <p:cNvSpPr/>
            <p:nvPr/>
          </p:nvSpPr>
          <p:spPr>
            <a:xfrm flipH="1">
              <a:off x="6194520" y="60552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495" name="Google Shape;862;p54"/>
          <p:cNvSpPr/>
          <p:nvPr/>
        </p:nvSpPr>
        <p:spPr>
          <a:xfrm>
            <a:off x="552600" y="542880"/>
            <a:ext cx="342720" cy="866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70823080" tIns="433440" rIns="870823080" bIns="433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cxnSp>
        <p:nvCxnSpPr>
          <p:cNvPr id="496" name="Google Shape;863;p54"/>
          <p:cNvCxnSpPr/>
          <p:nvPr/>
        </p:nvCxnSpPr>
        <p:spPr>
          <a:xfrm>
            <a:off x="-68400" y="539280"/>
            <a:ext cx="849960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722;p49"/>
          <p:cNvGrpSpPr/>
          <p:nvPr/>
        </p:nvGrpSpPr>
        <p:grpSpPr>
          <a:xfrm>
            <a:off x="5728680" y="2970360"/>
            <a:ext cx="3415320" cy="2172960"/>
            <a:chOff x="5728680" y="2970360"/>
            <a:chExt cx="3415320" cy="2172960"/>
          </a:xfrm>
        </p:grpSpPr>
        <p:cxnSp>
          <p:nvCxnSpPr>
            <p:cNvPr id="498" name="Google Shape;723;p49"/>
            <p:cNvCxnSpPr/>
            <p:nvPr/>
          </p:nvCxnSpPr>
          <p:spPr>
            <a:xfrm flipH="1">
              <a:off x="5728680" y="341064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499" name="Google Shape;724;p49"/>
            <p:cNvCxnSpPr/>
            <p:nvPr/>
          </p:nvCxnSpPr>
          <p:spPr>
            <a:xfrm flipH="1">
              <a:off x="5728680" y="384516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00" name="Google Shape;725;p49"/>
            <p:cNvCxnSpPr/>
            <p:nvPr/>
          </p:nvCxnSpPr>
          <p:spPr>
            <a:xfrm flipH="1">
              <a:off x="5728680" y="427968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01" name="Google Shape;726;p49"/>
            <p:cNvCxnSpPr/>
            <p:nvPr/>
          </p:nvCxnSpPr>
          <p:spPr>
            <a:xfrm>
              <a:off x="87148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02" name="Google Shape;727;p49"/>
            <p:cNvCxnSpPr/>
            <p:nvPr/>
          </p:nvCxnSpPr>
          <p:spPr>
            <a:xfrm>
              <a:off x="82857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03" name="Google Shape;728;p49"/>
            <p:cNvCxnSpPr/>
            <p:nvPr/>
          </p:nvCxnSpPr>
          <p:spPr>
            <a:xfrm>
              <a:off x="786240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04" name="Google Shape;729;p49"/>
            <p:cNvCxnSpPr/>
            <p:nvPr/>
          </p:nvCxnSpPr>
          <p:spPr>
            <a:xfrm>
              <a:off x="74332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05" name="Google Shape;730;p49"/>
            <p:cNvCxnSpPr/>
            <p:nvPr/>
          </p:nvCxnSpPr>
          <p:spPr>
            <a:xfrm>
              <a:off x="700992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06" name="Google Shape;731;p49"/>
            <p:cNvCxnSpPr/>
            <p:nvPr/>
          </p:nvCxnSpPr>
          <p:spPr>
            <a:xfrm>
              <a:off x="658116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07" name="Google Shape;732;p49"/>
            <p:cNvCxnSpPr/>
            <p:nvPr/>
          </p:nvCxnSpPr>
          <p:spPr>
            <a:xfrm>
              <a:off x="615744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08" name="Google Shape;733;p49"/>
            <p:cNvCxnSpPr/>
            <p:nvPr/>
          </p:nvCxnSpPr>
          <p:spPr>
            <a:xfrm>
              <a:off x="5728680" y="2970360"/>
              <a:ext cx="360" cy="21733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09" name="Google Shape;734;p49"/>
            <p:cNvCxnSpPr/>
            <p:nvPr/>
          </p:nvCxnSpPr>
          <p:spPr>
            <a:xfrm flipH="1">
              <a:off x="5728680" y="470880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10" name="Google Shape;735;p49"/>
            <p:cNvCxnSpPr/>
            <p:nvPr/>
          </p:nvCxnSpPr>
          <p:spPr>
            <a:xfrm flipH="1">
              <a:off x="5728680" y="297612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grpSp>
        <p:nvGrpSpPr>
          <p:cNvPr id="511" name="Google Shape;736;p49"/>
          <p:cNvGrpSpPr/>
          <p:nvPr/>
        </p:nvGrpSpPr>
        <p:grpSpPr>
          <a:xfrm>
            <a:off x="1748160" y="3992760"/>
            <a:ext cx="813600" cy="817920"/>
            <a:chOff x="1748160" y="3992760"/>
            <a:chExt cx="813600" cy="817920"/>
          </a:xfrm>
        </p:grpSpPr>
        <p:sp>
          <p:nvSpPr>
            <p:cNvPr id="512" name="Google Shape;737;p49"/>
            <p:cNvSpPr/>
            <p:nvPr/>
          </p:nvSpPr>
          <p:spPr>
            <a:xfrm flipH="1">
              <a:off x="1802160" y="404928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3" name="Google Shape;738;p49"/>
            <p:cNvSpPr/>
            <p:nvPr/>
          </p:nvSpPr>
          <p:spPr>
            <a:xfrm rot="5400000" flipH="1">
              <a:off x="1746000" y="399492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514" name="Google Shape;739;p49"/>
          <p:cNvGrpSpPr/>
          <p:nvPr/>
        </p:nvGrpSpPr>
        <p:grpSpPr>
          <a:xfrm>
            <a:off x="6142320" y="543960"/>
            <a:ext cx="2278440" cy="330120"/>
            <a:chOff x="6142320" y="543960"/>
            <a:chExt cx="2278440" cy="330120"/>
          </a:xfrm>
        </p:grpSpPr>
        <p:sp>
          <p:nvSpPr>
            <p:cNvPr id="515" name="Google Shape;740;p49"/>
            <p:cNvSpPr/>
            <p:nvPr/>
          </p:nvSpPr>
          <p:spPr>
            <a:xfrm flipH="1">
              <a:off x="6141960" y="54396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16" name="Google Shape;741;p49"/>
            <p:cNvSpPr/>
            <p:nvPr/>
          </p:nvSpPr>
          <p:spPr>
            <a:xfrm flipH="1">
              <a:off x="6194520" y="60552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17" name="Google Shape;742;p49"/>
          <p:cNvSpPr/>
          <p:nvPr/>
        </p:nvSpPr>
        <p:spPr>
          <a:xfrm>
            <a:off x="552600" y="542880"/>
            <a:ext cx="342720" cy="866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70823080" tIns="433440" rIns="870823080" bIns="433440" anchor="t">
            <a:normAutofit fontScale="25000" lnSpcReduction="20000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cxnSp>
        <p:nvCxnSpPr>
          <p:cNvPr id="518" name="Google Shape;743;p49"/>
          <p:cNvCxnSpPr/>
          <p:nvPr/>
        </p:nvCxnSpPr>
        <p:spPr>
          <a:xfrm>
            <a:off x="-68400" y="539280"/>
            <a:ext cx="849960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519" name="Google Shape;744;p49"/>
          <p:cNvSpPr/>
          <p:nvPr/>
        </p:nvSpPr>
        <p:spPr>
          <a:xfrm>
            <a:off x="7544520" y="162180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520" name="Google Shape;745;p49"/>
          <p:cNvSpPr/>
          <p:nvPr/>
        </p:nvSpPr>
        <p:spPr>
          <a:xfrm rot="16200000">
            <a:off x="-339120" y="287424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1203210" y="1625311"/>
            <a:ext cx="5486040" cy="1456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600" b="1" strike="noStrike" dirty="0" err="1">
                <a:solidFill>
                  <a:schemeClr val="dk1"/>
                </a:solidFill>
                <a:latin typeface="Josefin Sans"/>
                <a:ea typeface="Josefin Sans"/>
                <a:sym typeface="+mn-ea"/>
              </a:rPr>
              <a:t>Цели</a:t>
            </a:r>
            <a:r>
              <a:rPr lang="en-GB" sz="3600" b="1" strike="noStrike" dirty="0">
                <a:solidFill>
                  <a:schemeClr val="dk1"/>
                </a:solidFill>
                <a:latin typeface="Josefin Sans"/>
                <a:ea typeface="Josefin Sans"/>
                <a:sym typeface="+mn-ea"/>
              </a:rPr>
              <a:t> и </a:t>
            </a:r>
            <a:r>
              <a:rPr lang="en-GB" sz="3600" b="1" strike="noStrike" dirty="0" err="1">
                <a:solidFill>
                  <a:schemeClr val="dk1"/>
                </a:solidFill>
                <a:latin typeface="Josefin Sans"/>
                <a:ea typeface="Josefin Sans"/>
                <a:sym typeface="+mn-ea"/>
              </a:rPr>
              <a:t>задачи</a:t>
            </a:r>
            <a:r>
              <a:rPr lang="en-GB" sz="3600" b="1" strike="noStrike" dirty="0">
                <a:solidFill>
                  <a:schemeClr val="dk1"/>
                </a:solidFill>
                <a:latin typeface="Josefin Sans"/>
                <a:ea typeface="Josefin Sans"/>
                <a:sym typeface="+mn-ea"/>
              </a:rPr>
              <a:t> </a:t>
            </a:r>
            <a:r>
              <a:rPr lang="en-GB" sz="3600" b="1" strike="noStrike" dirty="0" err="1">
                <a:solidFill>
                  <a:schemeClr val="dk1"/>
                </a:solidFill>
                <a:latin typeface="Josefin Sans"/>
                <a:ea typeface="Josefin Sans"/>
                <a:sym typeface="+mn-ea"/>
              </a:rPr>
              <a:t>коррекционной</a:t>
            </a:r>
            <a:r>
              <a:rPr lang="en-GB" sz="3600" b="1" strike="noStrike" dirty="0">
                <a:solidFill>
                  <a:schemeClr val="dk1"/>
                </a:solidFill>
                <a:latin typeface="Josefin Sans"/>
                <a:ea typeface="Josefin Sans"/>
                <a:sym typeface="+mn-ea"/>
              </a:rPr>
              <a:t> </a:t>
            </a:r>
            <a:r>
              <a:rPr lang="en-GB" sz="3600" b="1" strike="noStrike" dirty="0" err="1">
                <a:solidFill>
                  <a:schemeClr val="dk1"/>
                </a:solidFill>
                <a:latin typeface="Josefin Sans"/>
                <a:ea typeface="Josefin Sans"/>
                <a:sym typeface="+mn-ea"/>
              </a:rPr>
              <a:t>работы</a:t>
            </a:r>
            <a:endParaRPr lang="fr-FR" sz="3600" b="0" strike="noStrike" spc="-1" dirty="0">
              <a:solidFill>
                <a:schemeClr val="dk1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66;p43"/>
          <p:cNvGrpSpPr/>
          <p:nvPr/>
        </p:nvGrpSpPr>
        <p:grpSpPr>
          <a:xfrm>
            <a:off x="5728680" y="0"/>
            <a:ext cx="3415320" cy="2172600"/>
            <a:chOff x="5728680" y="0"/>
            <a:chExt cx="3415320" cy="2172600"/>
          </a:xfrm>
        </p:grpSpPr>
        <p:cxnSp>
          <p:nvCxnSpPr>
            <p:cNvPr id="524" name="Google Shape;567;p43"/>
            <p:cNvCxnSpPr/>
            <p:nvPr/>
          </p:nvCxnSpPr>
          <p:spPr>
            <a:xfrm flipH="1">
              <a:off x="5728680" y="43992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25" name="Google Shape;568;p43"/>
            <p:cNvCxnSpPr/>
            <p:nvPr/>
          </p:nvCxnSpPr>
          <p:spPr>
            <a:xfrm flipH="1">
              <a:off x="5728680" y="87444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26" name="Google Shape;569;p43"/>
            <p:cNvCxnSpPr/>
            <p:nvPr/>
          </p:nvCxnSpPr>
          <p:spPr>
            <a:xfrm flipH="1">
              <a:off x="5728680" y="130896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27" name="Google Shape;570;p43"/>
            <p:cNvCxnSpPr/>
            <p:nvPr/>
          </p:nvCxnSpPr>
          <p:spPr>
            <a:xfrm>
              <a:off x="871488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28" name="Google Shape;571;p43"/>
            <p:cNvCxnSpPr/>
            <p:nvPr/>
          </p:nvCxnSpPr>
          <p:spPr>
            <a:xfrm>
              <a:off x="828576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29" name="Google Shape;572;p43"/>
            <p:cNvCxnSpPr/>
            <p:nvPr/>
          </p:nvCxnSpPr>
          <p:spPr>
            <a:xfrm>
              <a:off x="786240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0" name="Google Shape;573;p43"/>
            <p:cNvCxnSpPr/>
            <p:nvPr/>
          </p:nvCxnSpPr>
          <p:spPr>
            <a:xfrm>
              <a:off x="743328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1" name="Google Shape;574;p43"/>
            <p:cNvCxnSpPr/>
            <p:nvPr/>
          </p:nvCxnSpPr>
          <p:spPr>
            <a:xfrm>
              <a:off x="700992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2" name="Google Shape;575;p43"/>
            <p:cNvCxnSpPr/>
            <p:nvPr/>
          </p:nvCxnSpPr>
          <p:spPr>
            <a:xfrm>
              <a:off x="658116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3" name="Google Shape;576;p43"/>
            <p:cNvCxnSpPr/>
            <p:nvPr/>
          </p:nvCxnSpPr>
          <p:spPr>
            <a:xfrm>
              <a:off x="615744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4" name="Google Shape;577;p43"/>
            <p:cNvCxnSpPr/>
            <p:nvPr/>
          </p:nvCxnSpPr>
          <p:spPr>
            <a:xfrm>
              <a:off x="572868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5" name="Google Shape;578;p43"/>
            <p:cNvCxnSpPr/>
            <p:nvPr/>
          </p:nvCxnSpPr>
          <p:spPr>
            <a:xfrm flipH="1">
              <a:off x="5728680" y="173808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6" name="Google Shape;579;p43"/>
            <p:cNvCxnSpPr/>
            <p:nvPr/>
          </p:nvCxnSpPr>
          <p:spPr>
            <a:xfrm flipH="1">
              <a:off x="5728680" y="217260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538" name="PlaceHolder 2"/>
          <p:cNvSpPr>
            <a:spLocks noGrp="1"/>
          </p:cNvSpPr>
          <p:nvPr>
            <p:ph type="subTitle"/>
          </p:nvPr>
        </p:nvSpPr>
        <p:spPr>
          <a:xfrm>
            <a:off x="1187624" y="2305080"/>
            <a:ext cx="6932536" cy="14284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t">
            <a:normAutofit fontScale="59863" lnSpcReduction="2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000" b="1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Ц</a:t>
            </a:r>
            <a:r>
              <a:rPr lang="en-GB" sz="30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ели</a:t>
            </a:r>
            <a:r>
              <a:rPr lang="en-GB" sz="30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r>
              <a:rPr lang="ru-RU" sz="30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которые я решаю, как учитель-дефектолог:</a:t>
            </a:r>
          </a:p>
          <a:p>
            <a:pPr marL="342900" indent="-342900" algn="l">
              <a:lnSpc>
                <a:spcPct val="170000"/>
              </a:lnSpc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en-GB" sz="23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улучшение</a:t>
            </a:r>
            <a:r>
              <a:rPr lang="en-GB" sz="23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3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социальных</a:t>
            </a:r>
            <a:r>
              <a:rPr lang="en-GB" sz="23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3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навыков</a:t>
            </a:r>
            <a:r>
              <a:rPr lang="en-GB" sz="23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, </a:t>
            </a:r>
            <a:endParaRPr lang="ru-RU" sz="2300" b="1" strike="noStrike" spc="-1" dirty="0" smtClean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  <a:p>
            <a:pPr marL="342900" indent="-342900" algn="l">
              <a:lnSpc>
                <a:spcPct val="170000"/>
              </a:lnSpc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en-GB" sz="2300" b="1" strike="noStrike" spc="-1" dirty="0" err="1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развитие</a:t>
            </a:r>
            <a:r>
              <a:rPr lang="en-GB" sz="2300" b="1" strike="noStrike" spc="-1" dirty="0" smtClean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3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учебных</a:t>
            </a:r>
            <a:r>
              <a:rPr lang="en-GB" sz="23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3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навыков</a:t>
            </a:r>
            <a:r>
              <a:rPr lang="en-GB" sz="23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и </a:t>
            </a:r>
            <a:r>
              <a:rPr lang="en-GB" sz="23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помощь</a:t>
            </a:r>
            <a:r>
              <a:rPr lang="en-GB" sz="23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в </a:t>
            </a:r>
            <a:r>
              <a:rPr lang="en-GB" sz="23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адаптации</a:t>
            </a:r>
            <a:r>
              <a:rPr lang="en-GB" sz="23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в </a:t>
            </a:r>
            <a:r>
              <a:rPr lang="en-GB" sz="23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обществе</a:t>
            </a:r>
            <a:r>
              <a:rPr lang="en-GB" sz="23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3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для</a:t>
            </a:r>
            <a:r>
              <a:rPr lang="en-GB" sz="23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lang="en-GB" sz="2300" b="1" strike="noStrike" spc="-1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обучающихся</a:t>
            </a:r>
            <a:r>
              <a:rPr lang="en-GB" sz="2300" b="1" strike="noStrike" spc="-1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ОВЗ. </a:t>
            </a:r>
            <a:endParaRPr lang="ru-RU" sz="2300" b="1" strike="noStrike" spc="-1" dirty="0" smtClean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</p:txBody>
      </p:sp>
      <p:grpSp>
        <p:nvGrpSpPr>
          <p:cNvPr id="539" name="Google Shape;582;p43"/>
          <p:cNvGrpSpPr/>
          <p:nvPr/>
        </p:nvGrpSpPr>
        <p:grpSpPr>
          <a:xfrm>
            <a:off x="6936840" y="3937680"/>
            <a:ext cx="813600" cy="817920"/>
            <a:chOff x="6936840" y="3937680"/>
            <a:chExt cx="813600" cy="817920"/>
          </a:xfrm>
        </p:grpSpPr>
        <p:sp>
          <p:nvSpPr>
            <p:cNvPr id="540" name="Google Shape;583;p43"/>
            <p:cNvSpPr/>
            <p:nvPr/>
          </p:nvSpPr>
          <p:spPr>
            <a:xfrm flipH="1">
              <a:off x="6991200" y="399456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41" name="Google Shape;584;p43"/>
            <p:cNvSpPr/>
            <p:nvPr/>
          </p:nvSpPr>
          <p:spPr>
            <a:xfrm rot="5400000" flipH="1">
              <a:off x="6934680" y="393984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542" name="Google Shape;585;p43"/>
          <p:cNvGrpSpPr/>
          <p:nvPr/>
        </p:nvGrpSpPr>
        <p:grpSpPr>
          <a:xfrm>
            <a:off x="722520" y="2325240"/>
            <a:ext cx="330120" cy="2278440"/>
            <a:chOff x="722520" y="2325240"/>
            <a:chExt cx="330120" cy="2278440"/>
          </a:xfrm>
        </p:grpSpPr>
        <p:sp>
          <p:nvSpPr>
            <p:cNvPr id="543" name="Google Shape;586;p43"/>
            <p:cNvSpPr/>
            <p:nvPr/>
          </p:nvSpPr>
          <p:spPr>
            <a:xfrm rot="16200000" flipH="1">
              <a:off x="-251640" y="329940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44" name="Google Shape;587;p43"/>
            <p:cNvSpPr/>
            <p:nvPr/>
          </p:nvSpPr>
          <p:spPr>
            <a:xfrm rot="16200000" flipH="1">
              <a:off x="652680" y="421236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45" name="Google Shape;588;p43"/>
          <p:cNvSpPr/>
          <p:nvPr/>
        </p:nvSpPr>
        <p:spPr>
          <a:xfrm>
            <a:off x="8120160" y="251460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546" name="Google Shape;589;p43"/>
          <p:cNvSpPr/>
          <p:nvPr/>
        </p:nvSpPr>
        <p:spPr>
          <a:xfrm rot="10800000">
            <a:off x="2014200" y="430848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Internal Marketing Strategy by Slidesgo">
  <a:themeElements>
    <a:clrScheme name="Simple Light">
      <a:dk1>
        <a:srgbClr val="000000"/>
      </a:dk1>
      <a:lt1>
        <a:srgbClr val="F7F7F6"/>
      </a:lt1>
      <a:dk2>
        <a:srgbClr val="BFED4E"/>
      </a:dk2>
      <a:lt2>
        <a:srgbClr val="977DF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727</Words>
  <Application>Microsoft Office PowerPoint</Application>
  <PresentationFormat>Экран (16:9)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33</vt:i4>
      </vt:variant>
      <vt:variant>
        <vt:lpstr>Заголовки слайдов</vt:lpstr>
      </vt:variant>
      <vt:variant>
        <vt:i4>22</vt:i4>
      </vt:variant>
    </vt:vector>
  </HeadingPairs>
  <TitlesOfParts>
    <vt:vector size="55" baseType="lpstr"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Internal Marketing Strategy by Slidesgo</vt:lpstr>
      <vt:lpstr>Slidesgo Final Pages</vt:lpstr>
      <vt:lpstr>Slidesgo Final Pages</vt:lpstr>
      <vt:lpstr> </vt:lpstr>
      <vt:lpstr> </vt:lpstr>
      <vt:lpstr>Введение</vt:lpstr>
      <vt:lpstr>Особенности педагогического процесса</vt:lpstr>
      <vt:lpstr>Презентация PowerPoint</vt:lpstr>
      <vt:lpstr>Методы и подходы в обучении</vt:lpstr>
      <vt:lpstr>Презентация PowerPoint</vt:lpstr>
      <vt:lpstr>Цели и задачи коррекционной работы</vt:lpstr>
      <vt:lpstr>Презентация PowerPoint</vt:lpstr>
      <vt:lpstr>Презентация PowerPoint</vt:lpstr>
      <vt:lpstr>Презентация PowerPoint</vt:lpstr>
      <vt:lpstr>Психологические аспекты коррекции</vt:lpstr>
      <vt:lpstr>Презентация PowerPoint</vt:lpstr>
      <vt:lpstr>Мониторинг и оценка результатов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ОВЗ</dc:title>
  <dc:creator>Admin</dc:creator>
  <cp:lastModifiedBy>Admin</cp:lastModifiedBy>
  <cp:revision>9</cp:revision>
  <dcterms:created xsi:type="dcterms:W3CDTF">2025-03-10T17:04:00Z</dcterms:created>
  <dcterms:modified xsi:type="dcterms:W3CDTF">2025-03-12T09:09:18Z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  <property fmtid="{D5CDD505-2E9C-101B-9397-08002B2CF9AE}" pid="3" name="ICV">
    <vt:lpwstr>C4B8F902E76A452A88CBCD311739ED48_13</vt:lpwstr>
  </property>
  <property fmtid="{D5CDD505-2E9C-101B-9397-08002B2CF9AE}" pid="4" name="KSOProductBuildVer">
    <vt:lpwstr>1049-12.2.0.20326</vt:lpwstr>
  </property>
</Properties>
</file>